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9377600" cy="32918400"/>
  <p:notesSz cx="31735713" cy="42708513"/>
  <p:embeddedFontLst>
    <p:embeddedFont>
      <p:font typeface="Calibri" panose="020F0502020204030204" pitchFamily="34" charset="0"/>
      <p:regular r:id="rId4"/>
      <p:bold r:id="rId5"/>
      <p:italic r:id="rId6"/>
      <p:boldItalic r:id="rId7"/>
    </p:embeddedFont>
    <p:embeddedFont>
      <p:font typeface="Tahoma" panose="020B0604030504040204" pitchFamily="3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48">
          <p15:clr>
            <a:srgbClr val="A4A3A4"/>
          </p15:clr>
        </p15:guide>
        <p15:guide id="2" pos="14860">
          <p15:clr>
            <a:srgbClr val="A4A3A4"/>
          </p15:clr>
        </p15:guide>
      </p15:sldGuideLst>
    </p:ext>
    <p:ext uri="{2D200454-40CA-4A62-9FC3-DE9A4176ACB9}">
      <p15:notesGuideLst xmlns:p15="http://schemas.microsoft.com/office/powerpoint/2012/main">
        <p15:guide id="1" orient="horz" pos="13452">
          <p15:clr>
            <a:srgbClr val="A4A3A4"/>
          </p15:clr>
        </p15:guide>
        <p15:guide id="2" pos="999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22" d="100"/>
          <a:sy n="22" d="100"/>
        </p:scale>
        <p:origin x="1600" y="328"/>
      </p:cViewPr>
      <p:guideLst>
        <p:guide orient="horz" pos="20448"/>
        <p:guide pos="148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3452"/>
        <p:guide pos="999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3755688" cy="2136775"/>
          </a:xfrm>
          <a:prstGeom prst="rect">
            <a:avLst/>
          </a:prstGeom>
          <a:noFill/>
          <a:ln>
            <a:noFill/>
          </a:ln>
        </p:spPr>
        <p:txBody>
          <a:bodyPr spcFirstLastPara="1" wrap="square" lIns="418975" tIns="209475" rIns="418975" bIns="209475" anchor="t" anchorCtr="0">
            <a:noAutofit/>
          </a:bodyPr>
          <a:lstStyle>
            <a:lvl1pPr marR="0" lvl="0" algn="l" rtl="0">
              <a:spcBef>
                <a:spcPts val="0"/>
              </a:spcBef>
              <a:spcAft>
                <a:spcPts val="0"/>
              </a:spcAft>
              <a:buSzPts val="1400"/>
              <a:buNone/>
              <a:defRPr sz="55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4714"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4714"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4714"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4714"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4714"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4714"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4714"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4714"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17973675" y="0"/>
            <a:ext cx="13754100" cy="2136775"/>
          </a:xfrm>
          <a:prstGeom prst="rect">
            <a:avLst/>
          </a:prstGeom>
          <a:noFill/>
          <a:ln>
            <a:noFill/>
          </a:ln>
        </p:spPr>
        <p:txBody>
          <a:bodyPr spcFirstLastPara="1" wrap="square" lIns="418975" tIns="209475" rIns="418975" bIns="209475" anchor="t" anchorCtr="0">
            <a:noAutofit/>
          </a:bodyPr>
          <a:lstStyle>
            <a:lvl1pPr marR="0" lvl="0" algn="r" rtl="0">
              <a:spcBef>
                <a:spcPts val="0"/>
              </a:spcBef>
              <a:spcAft>
                <a:spcPts val="0"/>
              </a:spcAft>
              <a:buSzPts val="1400"/>
              <a:buNone/>
              <a:defRPr sz="55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4714"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4714"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4714"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4714"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4714"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4714"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4714"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4714"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3854450" y="3200400"/>
            <a:ext cx="24026813" cy="16017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176588" y="20289838"/>
            <a:ext cx="25382537" cy="19218275"/>
          </a:xfrm>
          <a:prstGeom prst="rect">
            <a:avLst/>
          </a:prstGeom>
          <a:noFill/>
          <a:ln>
            <a:noFill/>
          </a:ln>
        </p:spPr>
        <p:txBody>
          <a:bodyPr spcFirstLastPara="1" wrap="square" lIns="418975" tIns="209475" rIns="418975" bIns="209475" anchor="t" anchorCtr="0">
            <a:noAutofit/>
          </a:bodyPr>
          <a:lstStyle>
            <a:lvl1pPr marL="457200" marR="0" lvl="0" indent="-228600" algn="l" rtl="0">
              <a:spcBef>
                <a:spcPts val="386"/>
              </a:spcBef>
              <a:spcAft>
                <a:spcPts val="0"/>
              </a:spcAft>
              <a:buSzPts val="1400"/>
              <a:buNone/>
              <a:defRPr sz="1286" b="0" i="0" u="none" strike="noStrike" cap="none">
                <a:solidFill>
                  <a:schemeClr val="dk1"/>
                </a:solidFill>
                <a:latin typeface="Calibri"/>
                <a:ea typeface="Calibri"/>
                <a:cs typeface="Calibri"/>
                <a:sym typeface="Calibri"/>
              </a:defRPr>
            </a:lvl1pPr>
            <a:lvl2pPr marL="914400" marR="0" lvl="1" indent="-228600" algn="l" rtl="0">
              <a:spcBef>
                <a:spcPts val="386"/>
              </a:spcBef>
              <a:spcAft>
                <a:spcPts val="0"/>
              </a:spcAft>
              <a:buSzPts val="1400"/>
              <a:buNone/>
              <a:defRPr sz="1286" b="0" i="0" u="none" strike="noStrike" cap="none">
                <a:solidFill>
                  <a:schemeClr val="dk1"/>
                </a:solidFill>
                <a:latin typeface="Calibri"/>
                <a:ea typeface="Calibri"/>
                <a:cs typeface="Calibri"/>
                <a:sym typeface="Calibri"/>
              </a:defRPr>
            </a:lvl2pPr>
            <a:lvl3pPr marL="1371600" marR="0" lvl="2" indent="-228600" algn="l" rtl="0">
              <a:spcBef>
                <a:spcPts val="386"/>
              </a:spcBef>
              <a:spcAft>
                <a:spcPts val="0"/>
              </a:spcAft>
              <a:buSzPts val="1400"/>
              <a:buNone/>
              <a:defRPr sz="1286" b="0" i="0" u="none" strike="noStrike" cap="none">
                <a:solidFill>
                  <a:schemeClr val="dk1"/>
                </a:solidFill>
                <a:latin typeface="Calibri"/>
                <a:ea typeface="Calibri"/>
                <a:cs typeface="Calibri"/>
                <a:sym typeface="Calibri"/>
              </a:defRPr>
            </a:lvl3pPr>
            <a:lvl4pPr marL="1828800" marR="0" lvl="3" indent="-228600" algn="l" rtl="0">
              <a:spcBef>
                <a:spcPts val="386"/>
              </a:spcBef>
              <a:spcAft>
                <a:spcPts val="0"/>
              </a:spcAft>
              <a:buSzPts val="1400"/>
              <a:buNone/>
              <a:defRPr sz="1286" b="0" i="0" u="none" strike="noStrike" cap="none">
                <a:solidFill>
                  <a:schemeClr val="dk1"/>
                </a:solidFill>
                <a:latin typeface="Calibri"/>
                <a:ea typeface="Calibri"/>
                <a:cs typeface="Calibri"/>
                <a:sym typeface="Calibri"/>
              </a:defRPr>
            </a:lvl4pPr>
            <a:lvl5pPr marL="2286000" marR="0" lvl="4" indent="-228600" algn="l" rtl="0">
              <a:spcBef>
                <a:spcPts val="386"/>
              </a:spcBef>
              <a:spcAft>
                <a:spcPts val="0"/>
              </a:spcAft>
              <a:buSzPts val="1400"/>
              <a:buNone/>
              <a:defRPr sz="1286"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86"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86"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86"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86"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40565388"/>
            <a:ext cx="13755688" cy="2135187"/>
          </a:xfrm>
          <a:prstGeom prst="rect">
            <a:avLst/>
          </a:prstGeom>
          <a:noFill/>
          <a:ln>
            <a:noFill/>
          </a:ln>
        </p:spPr>
        <p:txBody>
          <a:bodyPr spcFirstLastPara="1" wrap="square" lIns="418975" tIns="209475" rIns="418975" bIns="209475" anchor="b" anchorCtr="0">
            <a:noAutofit/>
          </a:bodyPr>
          <a:lstStyle>
            <a:lvl1pPr marR="0" lvl="0" algn="l" rtl="0">
              <a:spcBef>
                <a:spcPts val="0"/>
              </a:spcBef>
              <a:spcAft>
                <a:spcPts val="0"/>
              </a:spcAft>
              <a:buSzPts val="1400"/>
              <a:buNone/>
              <a:defRPr sz="55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4714"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4714"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4714"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4714"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4714"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4714"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4714"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4714"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17973675" y="40565388"/>
            <a:ext cx="13754100" cy="2135187"/>
          </a:xfrm>
          <a:prstGeom prst="rect">
            <a:avLst/>
          </a:prstGeom>
          <a:noFill/>
          <a:ln>
            <a:noFill/>
          </a:ln>
        </p:spPr>
        <p:txBody>
          <a:bodyPr spcFirstLastPara="1" wrap="square" lIns="418975" tIns="209475" rIns="418975" bIns="209475" anchor="b" anchorCtr="0">
            <a:noAutofit/>
          </a:bodyPr>
          <a:lstStyle/>
          <a:p>
            <a:pPr marL="0" marR="0" lvl="0" indent="0" algn="r" rtl="0">
              <a:spcBef>
                <a:spcPts val="0"/>
              </a:spcBef>
              <a:spcAft>
                <a:spcPts val="0"/>
              </a:spcAft>
              <a:buNone/>
            </a:pPr>
            <a:fld id="{00000000-1234-1234-1234-123412341234}" type="slidenum">
              <a:rPr lang="en-US" sz="5500" b="0" i="0" u="none" strike="noStrike" cap="none">
                <a:solidFill>
                  <a:schemeClr val="dk1"/>
                </a:solidFill>
                <a:latin typeface="Tahoma"/>
                <a:ea typeface="Tahoma"/>
                <a:cs typeface="Tahoma"/>
                <a:sym typeface="Tahoma"/>
              </a:rPr>
              <a:t>‹#›</a:t>
            </a:fld>
            <a:endParaRPr sz="55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54450" y="3200400"/>
            <a:ext cx="24026813" cy="16017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3176588" y="20289838"/>
            <a:ext cx="25382537" cy="19218275"/>
          </a:xfrm>
          <a:prstGeom prst="rect">
            <a:avLst/>
          </a:prstGeom>
          <a:noFill/>
          <a:ln>
            <a:noFill/>
          </a:ln>
        </p:spPr>
        <p:txBody>
          <a:bodyPr spcFirstLastPara="1" wrap="square" lIns="418975" tIns="209475" rIns="418975" bIns="209475" anchor="t" anchorCtr="0">
            <a:noAutofit/>
          </a:bodyPr>
          <a:lstStyle/>
          <a:p>
            <a:pPr marL="0" lvl="0" indent="0" algn="l" rtl="0">
              <a:spcBef>
                <a:spcPts val="0"/>
              </a:spcBef>
              <a:spcAft>
                <a:spcPts val="0"/>
              </a:spcAft>
              <a:buNone/>
            </a:pPr>
            <a:r>
              <a:rPr lang="en-US"/>
              <a:t>-Put demographics in the methods</a:t>
            </a:r>
            <a:endParaRPr/>
          </a:p>
          <a:p>
            <a:pPr marL="0" lvl="0" indent="0" algn="l" rtl="0">
              <a:spcBef>
                <a:spcPts val="0"/>
              </a:spcBef>
              <a:spcAft>
                <a:spcPts val="0"/>
              </a:spcAft>
              <a:buNone/>
            </a:pPr>
            <a:r>
              <a:rPr lang="en-US"/>
              <a:t>-Expand or give short description on the themes </a:t>
            </a:r>
            <a:endParaRPr/>
          </a:p>
          <a:p>
            <a:pPr marL="0" lvl="0" indent="0" algn="l" rtl="0">
              <a:spcBef>
                <a:spcPts val="0"/>
              </a:spcBef>
              <a:spcAft>
                <a:spcPts val="0"/>
              </a:spcAft>
              <a:buNone/>
            </a:pPr>
            <a:r>
              <a:rPr lang="en-US"/>
              <a:t>-clear up bar graph so it only has two bars (odds of exposure in cases vs controls)</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17973675" y="40565388"/>
            <a:ext cx="13754100" cy="2135187"/>
          </a:xfrm>
          <a:prstGeom prst="rect">
            <a:avLst/>
          </a:prstGeom>
          <a:noFill/>
          <a:ln>
            <a:noFill/>
          </a:ln>
        </p:spPr>
        <p:txBody>
          <a:bodyPr spcFirstLastPara="1" wrap="square" lIns="418975" tIns="209475" rIns="418975" bIns="2094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703320" y="10226678"/>
            <a:ext cx="41970960" cy="705485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406640" y="18653128"/>
            <a:ext cx="34564320" cy="8413750"/>
          </a:xfrm>
          <a:prstGeom prst="rect">
            <a:avLst/>
          </a:prstGeom>
          <a:noFill/>
          <a:ln>
            <a:noFill/>
          </a:ln>
        </p:spPr>
        <p:txBody>
          <a:bodyPr spcFirstLastPara="1" wrap="square" lIns="480650" tIns="240325" rIns="480650" bIns="240325" anchor="t" anchorCtr="0">
            <a:noAutofit/>
          </a:bodyPr>
          <a:lstStyle>
            <a:lvl1pPr lvl="0" algn="ctr">
              <a:spcBef>
                <a:spcPts val="435"/>
              </a:spcBef>
              <a:spcAft>
                <a:spcPts val="0"/>
              </a:spcAft>
              <a:buClr>
                <a:schemeClr val="lt1"/>
              </a:buClr>
              <a:buSzPts val="2175"/>
              <a:buFont typeface="Arial"/>
              <a:buNone/>
              <a:defRPr/>
            </a:lvl1pPr>
            <a:lvl2pPr lvl="1" algn="ctr">
              <a:spcBef>
                <a:spcPts val="435"/>
              </a:spcBef>
              <a:spcAft>
                <a:spcPts val="0"/>
              </a:spcAft>
              <a:buClr>
                <a:schemeClr val="lt1"/>
              </a:buClr>
              <a:buSzPts val="2175"/>
              <a:buFont typeface="Arial"/>
              <a:buNone/>
              <a:defRPr/>
            </a:lvl2pPr>
            <a:lvl3pPr lvl="2" algn="ctr">
              <a:spcBef>
                <a:spcPts val="435"/>
              </a:spcBef>
              <a:spcAft>
                <a:spcPts val="0"/>
              </a:spcAft>
              <a:buClr>
                <a:schemeClr val="lt1"/>
              </a:buClr>
              <a:buSzPts val="2175"/>
              <a:buFont typeface="Arial"/>
              <a:buNone/>
              <a:defRPr/>
            </a:lvl3pPr>
            <a:lvl4pPr lvl="3" algn="ctr">
              <a:spcBef>
                <a:spcPts val="435"/>
              </a:spcBef>
              <a:spcAft>
                <a:spcPts val="0"/>
              </a:spcAft>
              <a:buClr>
                <a:schemeClr val="lt1"/>
              </a:buClr>
              <a:buSzPts val="2175"/>
              <a:buFont typeface="Arial"/>
              <a:buNone/>
              <a:defRPr/>
            </a:lvl4pPr>
            <a:lvl5pPr lvl="4" algn="ctr">
              <a:spcBef>
                <a:spcPts val="435"/>
              </a:spcBef>
              <a:spcAft>
                <a:spcPts val="0"/>
              </a:spcAft>
              <a:buClr>
                <a:schemeClr val="lt1"/>
              </a:buClr>
              <a:buSzPts val="2175"/>
              <a:buFont typeface="Arial"/>
              <a:buNone/>
              <a:defRPr/>
            </a:lvl5pPr>
            <a:lvl6pPr lvl="5" algn="ctr">
              <a:spcBef>
                <a:spcPts val="435"/>
              </a:spcBef>
              <a:spcAft>
                <a:spcPts val="0"/>
              </a:spcAft>
              <a:buClr>
                <a:schemeClr val="lt1"/>
              </a:buClr>
              <a:buSzPts val="2175"/>
              <a:buFont typeface="Arial"/>
              <a:buNone/>
              <a:defRPr/>
            </a:lvl6pPr>
            <a:lvl7pPr lvl="6" algn="ctr">
              <a:spcBef>
                <a:spcPts val="435"/>
              </a:spcBef>
              <a:spcAft>
                <a:spcPts val="0"/>
              </a:spcAft>
              <a:buClr>
                <a:schemeClr val="lt1"/>
              </a:buClr>
              <a:buSzPts val="2175"/>
              <a:buFont typeface="Arial"/>
              <a:buNone/>
              <a:defRPr/>
            </a:lvl7pPr>
            <a:lvl8pPr lvl="7" algn="ctr">
              <a:spcBef>
                <a:spcPts val="435"/>
              </a:spcBef>
              <a:spcAft>
                <a:spcPts val="0"/>
              </a:spcAft>
              <a:buClr>
                <a:schemeClr val="lt1"/>
              </a:buClr>
              <a:buSzPts val="2175"/>
              <a:buFont typeface="Arial"/>
              <a:buNone/>
              <a:defRPr/>
            </a:lvl8pPr>
            <a:lvl9pPr lvl="8" algn="ctr">
              <a:spcBef>
                <a:spcPts val="435"/>
              </a:spcBef>
              <a:spcAft>
                <a:spcPts val="0"/>
              </a:spcAft>
              <a:buClr>
                <a:schemeClr val="lt1"/>
              </a:buClr>
              <a:buSzPts val="2175"/>
              <a:buFont typeface="Arial"/>
              <a:buNone/>
              <a:defRPr/>
            </a:lvl9pPr>
          </a:lstStyle>
          <a:p>
            <a:endParaRPr/>
          </a:p>
        </p:txBody>
      </p:sp>
      <p:sp>
        <p:nvSpPr>
          <p:cNvPr id="18" name="Google Shape;18;p2"/>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b="0"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5625" b="0"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5625" b="0"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5625" b="0"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5625" b="0"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5625" b="0"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5625" b="0"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5625" b="0"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56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469953" y="1317626"/>
            <a:ext cx="44437697"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3825539" y="-3675260"/>
            <a:ext cx="21726525" cy="44437697"/>
          </a:xfrm>
          <a:prstGeom prst="rect">
            <a:avLst/>
          </a:prstGeom>
          <a:noFill/>
          <a:ln>
            <a:noFill/>
          </a:ln>
        </p:spPr>
        <p:txBody>
          <a:bodyPr spcFirstLastPara="1" wrap="square" lIns="480650" tIns="240325" rIns="480650" bIns="2403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309127" y="9807259"/>
            <a:ext cx="28089225" cy="1110996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4952047" y="-1165541"/>
            <a:ext cx="28089225" cy="33055560"/>
          </a:xfrm>
          <a:prstGeom prst="rect">
            <a:avLst/>
          </a:prstGeom>
          <a:noFill/>
          <a:ln>
            <a:noFill/>
          </a:ln>
        </p:spPr>
        <p:txBody>
          <a:bodyPr spcFirstLastPara="1" wrap="square" lIns="480650" tIns="240325" rIns="480650" bIns="2403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469953" y="1317626"/>
            <a:ext cx="44437697"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469953" y="7680326"/>
            <a:ext cx="44437697" cy="21726525"/>
          </a:xfrm>
          <a:prstGeom prst="rect">
            <a:avLst/>
          </a:prstGeom>
          <a:noFill/>
          <a:ln>
            <a:noFill/>
          </a:ln>
        </p:spPr>
        <p:txBody>
          <a:bodyPr spcFirstLastPara="1" wrap="square" lIns="480650" tIns="240325" rIns="480650" bIns="2403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900489" y="21151850"/>
            <a:ext cx="41970960" cy="6540501"/>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sz="5774"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900489" y="13950951"/>
            <a:ext cx="41970960" cy="7200900"/>
          </a:xfrm>
          <a:prstGeom prst="rect">
            <a:avLst/>
          </a:prstGeom>
          <a:noFill/>
          <a:ln>
            <a:noFill/>
          </a:ln>
        </p:spPr>
        <p:txBody>
          <a:bodyPr spcFirstLastPara="1" wrap="square" lIns="480650" tIns="240325" rIns="480650" bIns="240325" anchor="b" anchorCtr="0">
            <a:noAutofit/>
          </a:bodyPr>
          <a:lstStyle>
            <a:lvl1pPr marL="457200" lvl="0" indent="-228600" algn="l">
              <a:spcBef>
                <a:spcPts val="570"/>
              </a:spcBef>
              <a:spcAft>
                <a:spcPts val="0"/>
              </a:spcAft>
              <a:buClr>
                <a:schemeClr val="lt1"/>
              </a:buClr>
              <a:buSzPts val="2850"/>
              <a:buFont typeface="Arial"/>
              <a:buNone/>
              <a:defRPr sz="2850"/>
            </a:lvl1pPr>
            <a:lvl2pPr marL="914400" lvl="1" indent="-228600" algn="l">
              <a:spcBef>
                <a:spcPts val="510"/>
              </a:spcBef>
              <a:spcAft>
                <a:spcPts val="0"/>
              </a:spcAft>
              <a:buClr>
                <a:schemeClr val="lt1"/>
              </a:buClr>
              <a:buSzPts val="2550"/>
              <a:buFont typeface="Arial"/>
              <a:buNone/>
              <a:defRPr sz="2550"/>
            </a:lvl2pPr>
            <a:lvl3pPr marL="1371600" lvl="2" indent="-228600" algn="l">
              <a:spcBef>
                <a:spcPts val="465"/>
              </a:spcBef>
              <a:spcAft>
                <a:spcPts val="0"/>
              </a:spcAft>
              <a:buClr>
                <a:schemeClr val="lt1"/>
              </a:buClr>
              <a:buSzPts val="2325"/>
              <a:buFont typeface="Arial"/>
              <a:buNone/>
              <a:defRPr sz="2325"/>
            </a:lvl3pPr>
            <a:lvl4pPr marL="1828800" lvl="3" indent="-228600" algn="l">
              <a:spcBef>
                <a:spcPts val="405"/>
              </a:spcBef>
              <a:spcAft>
                <a:spcPts val="0"/>
              </a:spcAft>
              <a:buClr>
                <a:schemeClr val="lt1"/>
              </a:buClr>
              <a:buSzPts val="2025"/>
              <a:buFont typeface="Arial"/>
              <a:buNone/>
              <a:defRPr sz="2025"/>
            </a:lvl4pPr>
            <a:lvl5pPr marL="2286000" lvl="4" indent="-228600" algn="l">
              <a:spcBef>
                <a:spcPts val="405"/>
              </a:spcBef>
              <a:spcAft>
                <a:spcPts val="0"/>
              </a:spcAft>
              <a:buClr>
                <a:schemeClr val="lt1"/>
              </a:buClr>
              <a:buSzPts val="2025"/>
              <a:buFont typeface="Arial"/>
              <a:buNone/>
              <a:defRPr sz="2025"/>
            </a:lvl5pPr>
            <a:lvl6pPr marL="2743200" lvl="5" indent="-228600" algn="l">
              <a:spcBef>
                <a:spcPts val="405"/>
              </a:spcBef>
              <a:spcAft>
                <a:spcPts val="0"/>
              </a:spcAft>
              <a:buClr>
                <a:schemeClr val="lt1"/>
              </a:buClr>
              <a:buSzPts val="2025"/>
              <a:buFont typeface="Arial"/>
              <a:buNone/>
              <a:defRPr sz="2025"/>
            </a:lvl6pPr>
            <a:lvl7pPr marL="3200400" lvl="6" indent="-228600" algn="l">
              <a:spcBef>
                <a:spcPts val="405"/>
              </a:spcBef>
              <a:spcAft>
                <a:spcPts val="0"/>
              </a:spcAft>
              <a:buClr>
                <a:schemeClr val="lt1"/>
              </a:buClr>
              <a:buSzPts val="2025"/>
              <a:buFont typeface="Arial"/>
              <a:buNone/>
              <a:defRPr sz="2025"/>
            </a:lvl7pPr>
            <a:lvl8pPr marL="3657600" lvl="7" indent="-228600" algn="l">
              <a:spcBef>
                <a:spcPts val="405"/>
              </a:spcBef>
              <a:spcAft>
                <a:spcPts val="0"/>
              </a:spcAft>
              <a:buClr>
                <a:schemeClr val="lt1"/>
              </a:buClr>
              <a:buSzPts val="2025"/>
              <a:buFont typeface="Arial"/>
              <a:buNone/>
              <a:defRPr sz="2025"/>
            </a:lvl8pPr>
            <a:lvl9pPr marL="4114800" lvl="8" indent="-228600" algn="l">
              <a:spcBef>
                <a:spcPts val="405"/>
              </a:spcBef>
              <a:spcAft>
                <a:spcPts val="0"/>
              </a:spcAft>
              <a:buClr>
                <a:schemeClr val="lt1"/>
              </a:buClr>
              <a:buSzPts val="2025"/>
              <a:buFont typeface="Arial"/>
              <a:buNone/>
              <a:defRPr sz="2025"/>
            </a:lvl9pPr>
          </a:lstStyle>
          <a:p>
            <a:endParaRPr/>
          </a:p>
        </p:txBody>
      </p:sp>
      <p:sp>
        <p:nvSpPr>
          <p:cNvPr id="30" name="Google Shape;30;p4"/>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469953" y="1317626"/>
            <a:ext cx="44437697"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468880" y="7680326"/>
            <a:ext cx="22082760" cy="21726525"/>
          </a:xfrm>
          <a:prstGeom prst="rect">
            <a:avLst/>
          </a:prstGeom>
          <a:noFill/>
          <a:ln>
            <a:noFill/>
          </a:ln>
        </p:spPr>
        <p:txBody>
          <a:bodyPr spcFirstLastPara="1" wrap="square" lIns="480650" tIns="240325" rIns="480650" bIns="240325" anchor="t" anchorCtr="0">
            <a:noAutofit/>
          </a:bodyPr>
          <a:lstStyle>
            <a:lvl1pPr marL="457200" lvl="0" indent="-485775" algn="l">
              <a:spcBef>
                <a:spcPts val="810"/>
              </a:spcBef>
              <a:spcAft>
                <a:spcPts val="0"/>
              </a:spcAft>
              <a:buClr>
                <a:schemeClr val="lt1"/>
              </a:buClr>
              <a:buSzPts val="4050"/>
              <a:buFont typeface="Arial"/>
              <a:buChar char="•"/>
              <a:defRPr sz="4050"/>
            </a:lvl1pPr>
            <a:lvl2pPr marL="914400" lvl="1" indent="-447675" algn="l">
              <a:spcBef>
                <a:spcPts val="690"/>
              </a:spcBef>
              <a:spcAft>
                <a:spcPts val="0"/>
              </a:spcAft>
              <a:buClr>
                <a:schemeClr val="lt1"/>
              </a:buClr>
              <a:buSzPts val="3450"/>
              <a:buFont typeface="Arial"/>
              <a:buChar char="–"/>
              <a:defRPr sz="3450"/>
            </a:lvl2pPr>
            <a:lvl3pPr marL="1371600" lvl="2" indent="-409575" algn="l">
              <a:spcBef>
                <a:spcPts val="570"/>
              </a:spcBef>
              <a:spcAft>
                <a:spcPts val="0"/>
              </a:spcAft>
              <a:buClr>
                <a:schemeClr val="lt1"/>
              </a:buClr>
              <a:buSzPts val="2850"/>
              <a:buFont typeface="Arial"/>
              <a:buChar char="•"/>
              <a:defRPr sz="2850"/>
            </a:lvl3pPr>
            <a:lvl4pPr marL="1828800" lvl="3" indent="-390525" algn="l">
              <a:spcBef>
                <a:spcPts val="510"/>
              </a:spcBef>
              <a:spcAft>
                <a:spcPts val="0"/>
              </a:spcAft>
              <a:buClr>
                <a:schemeClr val="lt1"/>
              </a:buClr>
              <a:buSzPts val="2550"/>
              <a:buFont typeface="Arial"/>
              <a:buChar char="–"/>
              <a:defRPr sz="2550"/>
            </a:lvl4pPr>
            <a:lvl5pPr marL="2286000" lvl="4" indent="-390525" algn="l">
              <a:spcBef>
                <a:spcPts val="510"/>
              </a:spcBef>
              <a:spcAft>
                <a:spcPts val="0"/>
              </a:spcAft>
              <a:buClr>
                <a:schemeClr val="lt1"/>
              </a:buClr>
              <a:buSzPts val="2550"/>
              <a:buFont typeface="Arial"/>
              <a:buChar char="»"/>
              <a:defRPr sz="2550"/>
            </a:lvl5pPr>
            <a:lvl6pPr marL="2743200" lvl="5" indent="-390525" algn="l">
              <a:spcBef>
                <a:spcPts val="510"/>
              </a:spcBef>
              <a:spcAft>
                <a:spcPts val="0"/>
              </a:spcAft>
              <a:buClr>
                <a:schemeClr val="lt1"/>
              </a:buClr>
              <a:buSzPts val="2550"/>
              <a:buFont typeface="Arial"/>
              <a:buChar char="»"/>
              <a:defRPr sz="2550"/>
            </a:lvl6pPr>
            <a:lvl7pPr marL="3200400" lvl="6" indent="-390525" algn="l">
              <a:spcBef>
                <a:spcPts val="510"/>
              </a:spcBef>
              <a:spcAft>
                <a:spcPts val="0"/>
              </a:spcAft>
              <a:buClr>
                <a:schemeClr val="lt1"/>
              </a:buClr>
              <a:buSzPts val="2550"/>
              <a:buFont typeface="Arial"/>
              <a:buChar char="»"/>
              <a:defRPr sz="2550"/>
            </a:lvl7pPr>
            <a:lvl8pPr marL="3657600" lvl="7" indent="-390525" algn="l">
              <a:spcBef>
                <a:spcPts val="510"/>
              </a:spcBef>
              <a:spcAft>
                <a:spcPts val="0"/>
              </a:spcAft>
              <a:buClr>
                <a:schemeClr val="lt1"/>
              </a:buClr>
              <a:buSzPts val="2550"/>
              <a:buFont typeface="Arial"/>
              <a:buChar char="»"/>
              <a:defRPr sz="2550"/>
            </a:lvl8pPr>
            <a:lvl9pPr marL="4114800" lvl="8" indent="-390525" algn="l">
              <a:spcBef>
                <a:spcPts val="510"/>
              </a:spcBef>
              <a:spcAft>
                <a:spcPts val="0"/>
              </a:spcAft>
              <a:buClr>
                <a:schemeClr val="lt1"/>
              </a:buClr>
              <a:buSzPts val="2550"/>
              <a:buFont typeface="Arial"/>
              <a:buChar char="»"/>
              <a:defRPr sz="2550"/>
            </a:lvl9pPr>
          </a:lstStyle>
          <a:p>
            <a:endParaRPr/>
          </a:p>
        </p:txBody>
      </p:sp>
      <p:sp>
        <p:nvSpPr>
          <p:cNvPr id="36" name="Google Shape;36;p5"/>
          <p:cNvSpPr txBox="1">
            <a:spLocks noGrp="1"/>
          </p:cNvSpPr>
          <p:nvPr>
            <p:ph type="body" idx="2"/>
          </p:nvPr>
        </p:nvSpPr>
        <p:spPr>
          <a:xfrm>
            <a:off x="24825960" y="7680326"/>
            <a:ext cx="22082760" cy="21726525"/>
          </a:xfrm>
          <a:prstGeom prst="rect">
            <a:avLst/>
          </a:prstGeom>
          <a:noFill/>
          <a:ln>
            <a:noFill/>
          </a:ln>
        </p:spPr>
        <p:txBody>
          <a:bodyPr spcFirstLastPara="1" wrap="square" lIns="480650" tIns="240325" rIns="480650" bIns="240325" anchor="t" anchorCtr="0">
            <a:noAutofit/>
          </a:bodyPr>
          <a:lstStyle>
            <a:lvl1pPr marL="457200" lvl="0" indent="-485775" algn="l">
              <a:spcBef>
                <a:spcPts val="810"/>
              </a:spcBef>
              <a:spcAft>
                <a:spcPts val="0"/>
              </a:spcAft>
              <a:buClr>
                <a:schemeClr val="lt1"/>
              </a:buClr>
              <a:buSzPts val="4050"/>
              <a:buFont typeface="Arial"/>
              <a:buChar char="•"/>
              <a:defRPr sz="4050"/>
            </a:lvl1pPr>
            <a:lvl2pPr marL="914400" lvl="1" indent="-447675" algn="l">
              <a:spcBef>
                <a:spcPts val="690"/>
              </a:spcBef>
              <a:spcAft>
                <a:spcPts val="0"/>
              </a:spcAft>
              <a:buClr>
                <a:schemeClr val="lt1"/>
              </a:buClr>
              <a:buSzPts val="3450"/>
              <a:buFont typeface="Arial"/>
              <a:buChar char="–"/>
              <a:defRPr sz="3450"/>
            </a:lvl2pPr>
            <a:lvl3pPr marL="1371600" lvl="2" indent="-409575" algn="l">
              <a:spcBef>
                <a:spcPts val="570"/>
              </a:spcBef>
              <a:spcAft>
                <a:spcPts val="0"/>
              </a:spcAft>
              <a:buClr>
                <a:schemeClr val="lt1"/>
              </a:buClr>
              <a:buSzPts val="2850"/>
              <a:buFont typeface="Arial"/>
              <a:buChar char="•"/>
              <a:defRPr sz="2850"/>
            </a:lvl3pPr>
            <a:lvl4pPr marL="1828800" lvl="3" indent="-390525" algn="l">
              <a:spcBef>
                <a:spcPts val="510"/>
              </a:spcBef>
              <a:spcAft>
                <a:spcPts val="0"/>
              </a:spcAft>
              <a:buClr>
                <a:schemeClr val="lt1"/>
              </a:buClr>
              <a:buSzPts val="2550"/>
              <a:buFont typeface="Arial"/>
              <a:buChar char="–"/>
              <a:defRPr sz="2550"/>
            </a:lvl4pPr>
            <a:lvl5pPr marL="2286000" lvl="4" indent="-390525" algn="l">
              <a:spcBef>
                <a:spcPts val="510"/>
              </a:spcBef>
              <a:spcAft>
                <a:spcPts val="0"/>
              </a:spcAft>
              <a:buClr>
                <a:schemeClr val="lt1"/>
              </a:buClr>
              <a:buSzPts val="2550"/>
              <a:buFont typeface="Arial"/>
              <a:buChar char="»"/>
              <a:defRPr sz="2550"/>
            </a:lvl5pPr>
            <a:lvl6pPr marL="2743200" lvl="5" indent="-390525" algn="l">
              <a:spcBef>
                <a:spcPts val="510"/>
              </a:spcBef>
              <a:spcAft>
                <a:spcPts val="0"/>
              </a:spcAft>
              <a:buClr>
                <a:schemeClr val="lt1"/>
              </a:buClr>
              <a:buSzPts val="2550"/>
              <a:buFont typeface="Arial"/>
              <a:buChar char="»"/>
              <a:defRPr sz="2550"/>
            </a:lvl6pPr>
            <a:lvl7pPr marL="3200400" lvl="6" indent="-390525" algn="l">
              <a:spcBef>
                <a:spcPts val="510"/>
              </a:spcBef>
              <a:spcAft>
                <a:spcPts val="0"/>
              </a:spcAft>
              <a:buClr>
                <a:schemeClr val="lt1"/>
              </a:buClr>
              <a:buSzPts val="2550"/>
              <a:buFont typeface="Arial"/>
              <a:buChar char="»"/>
              <a:defRPr sz="2550"/>
            </a:lvl7pPr>
            <a:lvl8pPr marL="3657600" lvl="7" indent="-390525" algn="l">
              <a:spcBef>
                <a:spcPts val="510"/>
              </a:spcBef>
              <a:spcAft>
                <a:spcPts val="0"/>
              </a:spcAft>
              <a:buClr>
                <a:schemeClr val="lt1"/>
              </a:buClr>
              <a:buSzPts val="2550"/>
              <a:buFont typeface="Arial"/>
              <a:buChar char="»"/>
              <a:defRPr sz="2550"/>
            </a:lvl8pPr>
            <a:lvl9pPr marL="4114800" lvl="8" indent="-390525" algn="l">
              <a:spcBef>
                <a:spcPts val="510"/>
              </a:spcBef>
              <a:spcAft>
                <a:spcPts val="0"/>
              </a:spcAft>
              <a:buClr>
                <a:schemeClr val="lt1"/>
              </a:buClr>
              <a:buSzPts val="2550"/>
              <a:buFont typeface="Arial"/>
              <a:buChar char="»"/>
              <a:defRPr sz="2550"/>
            </a:lvl9pPr>
          </a:lstStyle>
          <a:p>
            <a:endParaRPr/>
          </a:p>
        </p:txBody>
      </p:sp>
      <p:sp>
        <p:nvSpPr>
          <p:cNvPr id="37" name="Google Shape;37;p5"/>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469953" y="1317626"/>
            <a:ext cx="44437697"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468881" y="7369176"/>
            <a:ext cx="21817014" cy="3070224"/>
          </a:xfrm>
          <a:prstGeom prst="rect">
            <a:avLst/>
          </a:prstGeom>
          <a:noFill/>
          <a:ln>
            <a:noFill/>
          </a:ln>
        </p:spPr>
        <p:txBody>
          <a:bodyPr spcFirstLastPara="1" wrap="square" lIns="480650" tIns="240325" rIns="480650" bIns="240325" anchor="b" anchorCtr="0">
            <a:noAutofit/>
          </a:bodyPr>
          <a:lstStyle>
            <a:lvl1pPr marL="457200" lvl="0" indent="-228600" algn="l">
              <a:spcBef>
                <a:spcPts val="690"/>
              </a:spcBef>
              <a:spcAft>
                <a:spcPts val="0"/>
              </a:spcAft>
              <a:buClr>
                <a:schemeClr val="lt1"/>
              </a:buClr>
              <a:buSzPts val="3450"/>
              <a:buFont typeface="Arial"/>
              <a:buNone/>
              <a:defRPr sz="3450" b="1"/>
            </a:lvl1pPr>
            <a:lvl2pPr marL="914400" lvl="1" indent="-228600" algn="l">
              <a:spcBef>
                <a:spcPts val="570"/>
              </a:spcBef>
              <a:spcAft>
                <a:spcPts val="0"/>
              </a:spcAft>
              <a:buClr>
                <a:schemeClr val="lt1"/>
              </a:buClr>
              <a:buSzPts val="2850"/>
              <a:buFont typeface="Arial"/>
              <a:buNone/>
              <a:defRPr sz="2850" b="1"/>
            </a:lvl2pPr>
            <a:lvl3pPr marL="1371600" lvl="2" indent="-228600" algn="l">
              <a:spcBef>
                <a:spcPts val="510"/>
              </a:spcBef>
              <a:spcAft>
                <a:spcPts val="0"/>
              </a:spcAft>
              <a:buClr>
                <a:schemeClr val="lt1"/>
              </a:buClr>
              <a:buSzPts val="2550"/>
              <a:buFont typeface="Arial"/>
              <a:buNone/>
              <a:defRPr sz="2550" b="1"/>
            </a:lvl3pPr>
            <a:lvl4pPr marL="1828800" lvl="3" indent="-228600" algn="l">
              <a:spcBef>
                <a:spcPts val="465"/>
              </a:spcBef>
              <a:spcAft>
                <a:spcPts val="0"/>
              </a:spcAft>
              <a:buClr>
                <a:schemeClr val="lt1"/>
              </a:buClr>
              <a:buSzPts val="2325"/>
              <a:buFont typeface="Arial"/>
              <a:buNone/>
              <a:defRPr sz="2325" b="1"/>
            </a:lvl4pPr>
            <a:lvl5pPr marL="2286000" lvl="4" indent="-228600" algn="l">
              <a:spcBef>
                <a:spcPts val="465"/>
              </a:spcBef>
              <a:spcAft>
                <a:spcPts val="0"/>
              </a:spcAft>
              <a:buClr>
                <a:schemeClr val="lt1"/>
              </a:buClr>
              <a:buSzPts val="2325"/>
              <a:buFont typeface="Arial"/>
              <a:buNone/>
              <a:defRPr sz="2325" b="1"/>
            </a:lvl5pPr>
            <a:lvl6pPr marL="2743200" lvl="5" indent="-228600" algn="l">
              <a:spcBef>
                <a:spcPts val="465"/>
              </a:spcBef>
              <a:spcAft>
                <a:spcPts val="0"/>
              </a:spcAft>
              <a:buClr>
                <a:schemeClr val="lt1"/>
              </a:buClr>
              <a:buSzPts val="2325"/>
              <a:buFont typeface="Arial"/>
              <a:buNone/>
              <a:defRPr sz="2325" b="1"/>
            </a:lvl6pPr>
            <a:lvl7pPr marL="3200400" lvl="6" indent="-228600" algn="l">
              <a:spcBef>
                <a:spcPts val="465"/>
              </a:spcBef>
              <a:spcAft>
                <a:spcPts val="0"/>
              </a:spcAft>
              <a:buClr>
                <a:schemeClr val="lt1"/>
              </a:buClr>
              <a:buSzPts val="2325"/>
              <a:buFont typeface="Arial"/>
              <a:buNone/>
              <a:defRPr sz="2325" b="1"/>
            </a:lvl7pPr>
            <a:lvl8pPr marL="3657600" lvl="7" indent="-228600" algn="l">
              <a:spcBef>
                <a:spcPts val="465"/>
              </a:spcBef>
              <a:spcAft>
                <a:spcPts val="0"/>
              </a:spcAft>
              <a:buClr>
                <a:schemeClr val="lt1"/>
              </a:buClr>
              <a:buSzPts val="2325"/>
              <a:buFont typeface="Arial"/>
              <a:buNone/>
              <a:defRPr sz="2325" b="1"/>
            </a:lvl8pPr>
            <a:lvl9pPr marL="4114800" lvl="8" indent="-228600" algn="l">
              <a:spcBef>
                <a:spcPts val="465"/>
              </a:spcBef>
              <a:spcAft>
                <a:spcPts val="0"/>
              </a:spcAft>
              <a:buClr>
                <a:schemeClr val="lt1"/>
              </a:buClr>
              <a:buSzPts val="2325"/>
              <a:buFont typeface="Arial"/>
              <a:buNone/>
              <a:defRPr sz="2325" b="1"/>
            </a:lvl9pPr>
          </a:lstStyle>
          <a:p>
            <a:endParaRPr/>
          </a:p>
        </p:txBody>
      </p:sp>
      <p:sp>
        <p:nvSpPr>
          <p:cNvPr id="43" name="Google Shape;43;p6"/>
          <p:cNvSpPr txBox="1">
            <a:spLocks noGrp="1"/>
          </p:cNvSpPr>
          <p:nvPr>
            <p:ph type="body" idx="2"/>
          </p:nvPr>
        </p:nvSpPr>
        <p:spPr>
          <a:xfrm>
            <a:off x="2468881" y="10439402"/>
            <a:ext cx="21817014" cy="18967450"/>
          </a:xfrm>
          <a:prstGeom prst="rect">
            <a:avLst/>
          </a:prstGeom>
          <a:noFill/>
          <a:ln>
            <a:noFill/>
          </a:ln>
        </p:spPr>
        <p:txBody>
          <a:bodyPr spcFirstLastPara="1" wrap="square" lIns="480650" tIns="240325" rIns="480650" bIns="240325" anchor="t" anchorCtr="0">
            <a:noAutofit/>
          </a:bodyPr>
          <a:lstStyle>
            <a:lvl1pPr marL="457200" lvl="0" indent="-447675" algn="l">
              <a:spcBef>
                <a:spcPts val="690"/>
              </a:spcBef>
              <a:spcAft>
                <a:spcPts val="0"/>
              </a:spcAft>
              <a:buClr>
                <a:schemeClr val="lt1"/>
              </a:buClr>
              <a:buSzPts val="3450"/>
              <a:buFont typeface="Arial"/>
              <a:buChar char="•"/>
              <a:defRPr sz="3450"/>
            </a:lvl1pPr>
            <a:lvl2pPr marL="914400" lvl="1" indent="-409575" algn="l">
              <a:spcBef>
                <a:spcPts val="570"/>
              </a:spcBef>
              <a:spcAft>
                <a:spcPts val="0"/>
              </a:spcAft>
              <a:buClr>
                <a:schemeClr val="lt1"/>
              </a:buClr>
              <a:buSzPts val="2850"/>
              <a:buFont typeface="Arial"/>
              <a:buChar char="–"/>
              <a:defRPr sz="2850"/>
            </a:lvl2pPr>
            <a:lvl3pPr marL="1371600" lvl="2" indent="-390525" algn="l">
              <a:spcBef>
                <a:spcPts val="510"/>
              </a:spcBef>
              <a:spcAft>
                <a:spcPts val="0"/>
              </a:spcAft>
              <a:buClr>
                <a:schemeClr val="lt1"/>
              </a:buClr>
              <a:buSzPts val="2550"/>
              <a:buFont typeface="Arial"/>
              <a:buChar char="•"/>
              <a:defRPr sz="2550"/>
            </a:lvl3pPr>
            <a:lvl4pPr marL="1828800" lvl="3" indent="-376237" algn="l">
              <a:spcBef>
                <a:spcPts val="465"/>
              </a:spcBef>
              <a:spcAft>
                <a:spcPts val="0"/>
              </a:spcAft>
              <a:buClr>
                <a:schemeClr val="lt1"/>
              </a:buClr>
              <a:buSzPts val="2325"/>
              <a:buFont typeface="Arial"/>
              <a:buChar char="–"/>
              <a:defRPr sz="2325"/>
            </a:lvl4pPr>
            <a:lvl5pPr marL="2286000" lvl="4" indent="-376237" algn="l">
              <a:spcBef>
                <a:spcPts val="465"/>
              </a:spcBef>
              <a:spcAft>
                <a:spcPts val="0"/>
              </a:spcAft>
              <a:buClr>
                <a:schemeClr val="lt1"/>
              </a:buClr>
              <a:buSzPts val="2325"/>
              <a:buFont typeface="Arial"/>
              <a:buChar char="»"/>
              <a:defRPr sz="2325"/>
            </a:lvl5pPr>
            <a:lvl6pPr marL="2743200" lvl="5" indent="-376237" algn="l">
              <a:spcBef>
                <a:spcPts val="465"/>
              </a:spcBef>
              <a:spcAft>
                <a:spcPts val="0"/>
              </a:spcAft>
              <a:buClr>
                <a:schemeClr val="lt1"/>
              </a:buClr>
              <a:buSzPts val="2325"/>
              <a:buFont typeface="Arial"/>
              <a:buChar char="»"/>
              <a:defRPr sz="2325"/>
            </a:lvl6pPr>
            <a:lvl7pPr marL="3200400" lvl="6" indent="-376237" algn="l">
              <a:spcBef>
                <a:spcPts val="465"/>
              </a:spcBef>
              <a:spcAft>
                <a:spcPts val="0"/>
              </a:spcAft>
              <a:buClr>
                <a:schemeClr val="lt1"/>
              </a:buClr>
              <a:buSzPts val="2325"/>
              <a:buFont typeface="Arial"/>
              <a:buChar char="»"/>
              <a:defRPr sz="2325"/>
            </a:lvl7pPr>
            <a:lvl8pPr marL="3657600" lvl="7" indent="-376237" algn="l">
              <a:spcBef>
                <a:spcPts val="465"/>
              </a:spcBef>
              <a:spcAft>
                <a:spcPts val="0"/>
              </a:spcAft>
              <a:buClr>
                <a:schemeClr val="lt1"/>
              </a:buClr>
              <a:buSzPts val="2325"/>
              <a:buFont typeface="Arial"/>
              <a:buChar char="»"/>
              <a:defRPr sz="2325"/>
            </a:lvl8pPr>
            <a:lvl9pPr marL="4114800" lvl="8" indent="-376237" algn="l">
              <a:spcBef>
                <a:spcPts val="465"/>
              </a:spcBef>
              <a:spcAft>
                <a:spcPts val="0"/>
              </a:spcAft>
              <a:buClr>
                <a:schemeClr val="lt1"/>
              </a:buClr>
              <a:buSzPts val="2325"/>
              <a:buFont typeface="Arial"/>
              <a:buChar char="»"/>
              <a:defRPr sz="2325"/>
            </a:lvl9pPr>
          </a:lstStyle>
          <a:p>
            <a:endParaRPr/>
          </a:p>
        </p:txBody>
      </p:sp>
      <p:sp>
        <p:nvSpPr>
          <p:cNvPr id="44" name="Google Shape;44;p6"/>
          <p:cNvSpPr txBox="1">
            <a:spLocks noGrp="1"/>
          </p:cNvSpPr>
          <p:nvPr>
            <p:ph type="body" idx="3"/>
          </p:nvPr>
        </p:nvSpPr>
        <p:spPr>
          <a:xfrm>
            <a:off x="25083138" y="7369176"/>
            <a:ext cx="21825585" cy="3070224"/>
          </a:xfrm>
          <a:prstGeom prst="rect">
            <a:avLst/>
          </a:prstGeom>
          <a:noFill/>
          <a:ln>
            <a:noFill/>
          </a:ln>
        </p:spPr>
        <p:txBody>
          <a:bodyPr spcFirstLastPara="1" wrap="square" lIns="480650" tIns="240325" rIns="480650" bIns="240325" anchor="b" anchorCtr="0">
            <a:noAutofit/>
          </a:bodyPr>
          <a:lstStyle>
            <a:lvl1pPr marL="457200" lvl="0" indent="-228600" algn="l">
              <a:spcBef>
                <a:spcPts val="690"/>
              </a:spcBef>
              <a:spcAft>
                <a:spcPts val="0"/>
              </a:spcAft>
              <a:buClr>
                <a:schemeClr val="lt1"/>
              </a:buClr>
              <a:buSzPts val="3450"/>
              <a:buFont typeface="Arial"/>
              <a:buNone/>
              <a:defRPr sz="3450" b="1"/>
            </a:lvl1pPr>
            <a:lvl2pPr marL="914400" lvl="1" indent="-228600" algn="l">
              <a:spcBef>
                <a:spcPts val="570"/>
              </a:spcBef>
              <a:spcAft>
                <a:spcPts val="0"/>
              </a:spcAft>
              <a:buClr>
                <a:schemeClr val="lt1"/>
              </a:buClr>
              <a:buSzPts val="2850"/>
              <a:buFont typeface="Arial"/>
              <a:buNone/>
              <a:defRPr sz="2850" b="1"/>
            </a:lvl2pPr>
            <a:lvl3pPr marL="1371600" lvl="2" indent="-228600" algn="l">
              <a:spcBef>
                <a:spcPts val="510"/>
              </a:spcBef>
              <a:spcAft>
                <a:spcPts val="0"/>
              </a:spcAft>
              <a:buClr>
                <a:schemeClr val="lt1"/>
              </a:buClr>
              <a:buSzPts val="2550"/>
              <a:buFont typeface="Arial"/>
              <a:buNone/>
              <a:defRPr sz="2550" b="1"/>
            </a:lvl3pPr>
            <a:lvl4pPr marL="1828800" lvl="3" indent="-228600" algn="l">
              <a:spcBef>
                <a:spcPts val="465"/>
              </a:spcBef>
              <a:spcAft>
                <a:spcPts val="0"/>
              </a:spcAft>
              <a:buClr>
                <a:schemeClr val="lt1"/>
              </a:buClr>
              <a:buSzPts val="2325"/>
              <a:buFont typeface="Arial"/>
              <a:buNone/>
              <a:defRPr sz="2325" b="1"/>
            </a:lvl4pPr>
            <a:lvl5pPr marL="2286000" lvl="4" indent="-228600" algn="l">
              <a:spcBef>
                <a:spcPts val="465"/>
              </a:spcBef>
              <a:spcAft>
                <a:spcPts val="0"/>
              </a:spcAft>
              <a:buClr>
                <a:schemeClr val="lt1"/>
              </a:buClr>
              <a:buSzPts val="2325"/>
              <a:buFont typeface="Arial"/>
              <a:buNone/>
              <a:defRPr sz="2325" b="1"/>
            </a:lvl5pPr>
            <a:lvl6pPr marL="2743200" lvl="5" indent="-228600" algn="l">
              <a:spcBef>
                <a:spcPts val="465"/>
              </a:spcBef>
              <a:spcAft>
                <a:spcPts val="0"/>
              </a:spcAft>
              <a:buClr>
                <a:schemeClr val="lt1"/>
              </a:buClr>
              <a:buSzPts val="2325"/>
              <a:buFont typeface="Arial"/>
              <a:buNone/>
              <a:defRPr sz="2325" b="1"/>
            </a:lvl6pPr>
            <a:lvl7pPr marL="3200400" lvl="6" indent="-228600" algn="l">
              <a:spcBef>
                <a:spcPts val="465"/>
              </a:spcBef>
              <a:spcAft>
                <a:spcPts val="0"/>
              </a:spcAft>
              <a:buClr>
                <a:schemeClr val="lt1"/>
              </a:buClr>
              <a:buSzPts val="2325"/>
              <a:buFont typeface="Arial"/>
              <a:buNone/>
              <a:defRPr sz="2325" b="1"/>
            </a:lvl7pPr>
            <a:lvl8pPr marL="3657600" lvl="7" indent="-228600" algn="l">
              <a:spcBef>
                <a:spcPts val="465"/>
              </a:spcBef>
              <a:spcAft>
                <a:spcPts val="0"/>
              </a:spcAft>
              <a:buClr>
                <a:schemeClr val="lt1"/>
              </a:buClr>
              <a:buSzPts val="2325"/>
              <a:buFont typeface="Arial"/>
              <a:buNone/>
              <a:defRPr sz="2325" b="1"/>
            </a:lvl8pPr>
            <a:lvl9pPr marL="4114800" lvl="8" indent="-228600" algn="l">
              <a:spcBef>
                <a:spcPts val="465"/>
              </a:spcBef>
              <a:spcAft>
                <a:spcPts val="0"/>
              </a:spcAft>
              <a:buClr>
                <a:schemeClr val="lt1"/>
              </a:buClr>
              <a:buSzPts val="2325"/>
              <a:buFont typeface="Arial"/>
              <a:buNone/>
              <a:defRPr sz="2325" b="1"/>
            </a:lvl9pPr>
          </a:lstStyle>
          <a:p>
            <a:endParaRPr/>
          </a:p>
        </p:txBody>
      </p:sp>
      <p:sp>
        <p:nvSpPr>
          <p:cNvPr id="45" name="Google Shape;45;p6"/>
          <p:cNvSpPr txBox="1">
            <a:spLocks noGrp="1"/>
          </p:cNvSpPr>
          <p:nvPr>
            <p:ph type="body" idx="4"/>
          </p:nvPr>
        </p:nvSpPr>
        <p:spPr>
          <a:xfrm>
            <a:off x="25083138" y="10439402"/>
            <a:ext cx="21825585" cy="18967450"/>
          </a:xfrm>
          <a:prstGeom prst="rect">
            <a:avLst/>
          </a:prstGeom>
          <a:noFill/>
          <a:ln>
            <a:noFill/>
          </a:ln>
        </p:spPr>
        <p:txBody>
          <a:bodyPr spcFirstLastPara="1" wrap="square" lIns="480650" tIns="240325" rIns="480650" bIns="240325" anchor="t" anchorCtr="0">
            <a:noAutofit/>
          </a:bodyPr>
          <a:lstStyle>
            <a:lvl1pPr marL="457200" lvl="0" indent="-447675" algn="l">
              <a:spcBef>
                <a:spcPts val="690"/>
              </a:spcBef>
              <a:spcAft>
                <a:spcPts val="0"/>
              </a:spcAft>
              <a:buClr>
                <a:schemeClr val="lt1"/>
              </a:buClr>
              <a:buSzPts val="3450"/>
              <a:buFont typeface="Arial"/>
              <a:buChar char="•"/>
              <a:defRPr sz="3450"/>
            </a:lvl1pPr>
            <a:lvl2pPr marL="914400" lvl="1" indent="-409575" algn="l">
              <a:spcBef>
                <a:spcPts val="570"/>
              </a:spcBef>
              <a:spcAft>
                <a:spcPts val="0"/>
              </a:spcAft>
              <a:buClr>
                <a:schemeClr val="lt1"/>
              </a:buClr>
              <a:buSzPts val="2850"/>
              <a:buFont typeface="Arial"/>
              <a:buChar char="–"/>
              <a:defRPr sz="2850"/>
            </a:lvl2pPr>
            <a:lvl3pPr marL="1371600" lvl="2" indent="-390525" algn="l">
              <a:spcBef>
                <a:spcPts val="510"/>
              </a:spcBef>
              <a:spcAft>
                <a:spcPts val="0"/>
              </a:spcAft>
              <a:buClr>
                <a:schemeClr val="lt1"/>
              </a:buClr>
              <a:buSzPts val="2550"/>
              <a:buFont typeface="Arial"/>
              <a:buChar char="•"/>
              <a:defRPr sz="2550"/>
            </a:lvl3pPr>
            <a:lvl4pPr marL="1828800" lvl="3" indent="-376237" algn="l">
              <a:spcBef>
                <a:spcPts val="465"/>
              </a:spcBef>
              <a:spcAft>
                <a:spcPts val="0"/>
              </a:spcAft>
              <a:buClr>
                <a:schemeClr val="lt1"/>
              </a:buClr>
              <a:buSzPts val="2325"/>
              <a:buFont typeface="Arial"/>
              <a:buChar char="–"/>
              <a:defRPr sz="2325"/>
            </a:lvl4pPr>
            <a:lvl5pPr marL="2286000" lvl="4" indent="-376237" algn="l">
              <a:spcBef>
                <a:spcPts val="465"/>
              </a:spcBef>
              <a:spcAft>
                <a:spcPts val="0"/>
              </a:spcAft>
              <a:buClr>
                <a:schemeClr val="lt1"/>
              </a:buClr>
              <a:buSzPts val="2325"/>
              <a:buFont typeface="Arial"/>
              <a:buChar char="»"/>
              <a:defRPr sz="2325"/>
            </a:lvl5pPr>
            <a:lvl6pPr marL="2743200" lvl="5" indent="-376237" algn="l">
              <a:spcBef>
                <a:spcPts val="465"/>
              </a:spcBef>
              <a:spcAft>
                <a:spcPts val="0"/>
              </a:spcAft>
              <a:buClr>
                <a:schemeClr val="lt1"/>
              </a:buClr>
              <a:buSzPts val="2325"/>
              <a:buFont typeface="Arial"/>
              <a:buChar char="»"/>
              <a:defRPr sz="2325"/>
            </a:lvl6pPr>
            <a:lvl7pPr marL="3200400" lvl="6" indent="-376237" algn="l">
              <a:spcBef>
                <a:spcPts val="465"/>
              </a:spcBef>
              <a:spcAft>
                <a:spcPts val="0"/>
              </a:spcAft>
              <a:buClr>
                <a:schemeClr val="lt1"/>
              </a:buClr>
              <a:buSzPts val="2325"/>
              <a:buFont typeface="Arial"/>
              <a:buChar char="»"/>
              <a:defRPr sz="2325"/>
            </a:lvl7pPr>
            <a:lvl8pPr marL="3657600" lvl="7" indent="-376237" algn="l">
              <a:spcBef>
                <a:spcPts val="465"/>
              </a:spcBef>
              <a:spcAft>
                <a:spcPts val="0"/>
              </a:spcAft>
              <a:buClr>
                <a:schemeClr val="lt1"/>
              </a:buClr>
              <a:buSzPts val="2325"/>
              <a:buFont typeface="Arial"/>
              <a:buChar char="»"/>
              <a:defRPr sz="2325"/>
            </a:lvl8pPr>
            <a:lvl9pPr marL="4114800" lvl="8" indent="-376237" algn="l">
              <a:spcBef>
                <a:spcPts val="465"/>
              </a:spcBef>
              <a:spcAft>
                <a:spcPts val="0"/>
              </a:spcAft>
              <a:buClr>
                <a:schemeClr val="lt1"/>
              </a:buClr>
              <a:buSzPts val="2325"/>
              <a:buFont typeface="Arial"/>
              <a:buChar char="»"/>
              <a:defRPr sz="2325"/>
            </a:lvl9pPr>
          </a:lstStyle>
          <a:p>
            <a:endParaRPr/>
          </a:p>
        </p:txBody>
      </p:sp>
      <p:sp>
        <p:nvSpPr>
          <p:cNvPr id="46" name="Google Shape;46;p6"/>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469953" y="1317626"/>
            <a:ext cx="44437697"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468880" y="1311278"/>
            <a:ext cx="16244889" cy="5578474"/>
          </a:xfrm>
          <a:prstGeom prst="rect">
            <a:avLst/>
          </a:prstGeom>
          <a:noFill/>
          <a:ln>
            <a:noFill/>
          </a:ln>
        </p:spPr>
        <p:txBody>
          <a:bodyPr spcFirstLastPara="1" wrap="square" lIns="480650" tIns="240325" rIns="480650" bIns="240325" anchor="b" anchorCtr="0">
            <a:noAutofit/>
          </a:bodyPr>
          <a:lstStyle>
            <a:lvl1pPr lvl="0" algn="l">
              <a:spcBef>
                <a:spcPts val="0"/>
              </a:spcBef>
              <a:spcAft>
                <a:spcPts val="0"/>
              </a:spcAft>
              <a:buSzPts val="1400"/>
              <a:buNone/>
              <a:defRPr sz="285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9305270" y="1311279"/>
            <a:ext cx="27603450" cy="28095574"/>
          </a:xfrm>
          <a:prstGeom prst="rect">
            <a:avLst/>
          </a:prstGeom>
          <a:noFill/>
          <a:ln>
            <a:noFill/>
          </a:ln>
        </p:spPr>
        <p:txBody>
          <a:bodyPr spcFirstLastPara="1" wrap="square" lIns="480650" tIns="240325" rIns="480650" bIns="240325" anchor="t" anchorCtr="0">
            <a:noAutofit/>
          </a:bodyPr>
          <a:lstStyle>
            <a:lvl1pPr marL="457200" lvl="0" indent="-519112" algn="l">
              <a:spcBef>
                <a:spcPts val="915"/>
              </a:spcBef>
              <a:spcAft>
                <a:spcPts val="0"/>
              </a:spcAft>
              <a:buClr>
                <a:schemeClr val="lt1"/>
              </a:buClr>
              <a:buSzPts val="4575"/>
              <a:buFont typeface="Arial"/>
              <a:buChar char="•"/>
              <a:defRPr sz="4575"/>
            </a:lvl1pPr>
            <a:lvl2pPr marL="914400" lvl="1" indent="-485775" algn="l">
              <a:spcBef>
                <a:spcPts val="810"/>
              </a:spcBef>
              <a:spcAft>
                <a:spcPts val="0"/>
              </a:spcAft>
              <a:buClr>
                <a:schemeClr val="lt1"/>
              </a:buClr>
              <a:buSzPts val="4050"/>
              <a:buFont typeface="Arial"/>
              <a:buChar char="–"/>
              <a:defRPr sz="4050"/>
            </a:lvl2pPr>
            <a:lvl3pPr marL="1371600" lvl="2" indent="-447675" algn="l">
              <a:spcBef>
                <a:spcPts val="690"/>
              </a:spcBef>
              <a:spcAft>
                <a:spcPts val="0"/>
              </a:spcAft>
              <a:buClr>
                <a:schemeClr val="lt1"/>
              </a:buClr>
              <a:buSzPts val="3450"/>
              <a:buFont typeface="Arial"/>
              <a:buChar char="•"/>
              <a:defRPr sz="3450"/>
            </a:lvl3pPr>
            <a:lvl4pPr marL="1828800" lvl="3" indent="-409575" algn="l">
              <a:spcBef>
                <a:spcPts val="570"/>
              </a:spcBef>
              <a:spcAft>
                <a:spcPts val="0"/>
              </a:spcAft>
              <a:buClr>
                <a:schemeClr val="lt1"/>
              </a:buClr>
              <a:buSzPts val="2850"/>
              <a:buFont typeface="Arial"/>
              <a:buChar char="–"/>
              <a:defRPr sz="2850"/>
            </a:lvl4pPr>
            <a:lvl5pPr marL="2286000" lvl="4" indent="-409575" algn="l">
              <a:spcBef>
                <a:spcPts val="570"/>
              </a:spcBef>
              <a:spcAft>
                <a:spcPts val="0"/>
              </a:spcAft>
              <a:buClr>
                <a:schemeClr val="lt1"/>
              </a:buClr>
              <a:buSzPts val="2850"/>
              <a:buFont typeface="Arial"/>
              <a:buChar char="»"/>
              <a:defRPr sz="2850"/>
            </a:lvl5pPr>
            <a:lvl6pPr marL="2743200" lvl="5" indent="-409575" algn="l">
              <a:spcBef>
                <a:spcPts val="570"/>
              </a:spcBef>
              <a:spcAft>
                <a:spcPts val="0"/>
              </a:spcAft>
              <a:buClr>
                <a:schemeClr val="lt1"/>
              </a:buClr>
              <a:buSzPts val="2850"/>
              <a:buFont typeface="Arial"/>
              <a:buChar char="»"/>
              <a:defRPr sz="2850"/>
            </a:lvl6pPr>
            <a:lvl7pPr marL="3200400" lvl="6" indent="-409575" algn="l">
              <a:spcBef>
                <a:spcPts val="570"/>
              </a:spcBef>
              <a:spcAft>
                <a:spcPts val="0"/>
              </a:spcAft>
              <a:buClr>
                <a:schemeClr val="lt1"/>
              </a:buClr>
              <a:buSzPts val="2850"/>
              <a:buFont typeface="Arial"/>
              <a:buChar char="»"/>
              <a:defRPr sz="2850"/>
            </a:lvl7pPr>
            <a:lvl8pPr marL="3657600" lvl="7" indent="-409575" algn="l">
              <a:spcBef>
                <a:spcPts val="570"/>
              </a:spcBef>
              <a:spcAft>
                <a:spcPts val="0"/>
              </a:spcAft>
              <a:buClr>
                <a:schemeClr val="lt1"/>
              </a:buClr>
              <a:buSzPts val="2850"/>
              <a:buFont typeface="Arial"/>
              <a:buChar char="»"/>
              <a:defRPr sz="2850"/>
            </a:lvl8pPr>
            <a:lvl9pPr marL="4114800" lvl="8" indent="-409575" algn="l">
              <a:spcBef>
                <a:spcPts val="570"/>
              </a:spcBef>
              <a:spcAft>
                <a:spcPts val="0"/>
              </a:spcAft>
              <a:buClr>
                <a:schemeClr val="lt1"/>
              </a:buClr>
              <a:buSzPts val="2850"/>
              <a:buFont typeface="Arial"/>
              <a:buChar char="»"/>
              <a:defRPr sz="2850"/>
            </a:lvl9pPr>
          </a:lstStyle>
          <a:p>
            <a:endParaRPr/>
          </a:p>
        </p:txBody>
      </p:sp>
      <p:sp>
        <p:nvSpPr>
          <p:cNvPr id="61" name="Google Shape;61;p9"/>
          <p:cNvSpPr txBox="1">
            <a:spLocks noGrp="1"/>
          </p:cNvSpPr>
          <p:nvPr>
            <p:ph type="body" idx="2"/>
          </p:nvPr>
        </p:nvSpPr>
        <p:spPr>
          <a:xfrm>
            <a:off x="2468880" y="6889751"/>
            <a:ext cx="16244889" cy="22517100"/>
          </a:xfrm>
          <a:prstGeom prst="rect">
            <a:avLst/>
          </a:prstGeom>
          <a:noFill/>
          <a:ln>
            <a:noFill/>
          </a:ln>
        </p:spPr>
        <p:txBody>
          <a:bodyPr spcFirstLastPara="1" wrap="square" lIns="480650" tIns="240325" rIns="480650" bIns="240325" anchor="t" anchorCtr="0">
            <a:noAutofit/>
          </a:bodyPr>
          <a:lstStyle>
            <a:lvl1pPr marL="457200" lvl="0" indent="-228600" algn="l">
              <a:spcBef>
                <a:spcPts val="405"/>
              </a:spcBef>
              <a:spcAft>
                <a:spcPts val="0"/>
              </a:spcAft>
              <a:buClr>
                <a:schemeClr val="lt1"/>
              </a:buClr>
              <a:buSzPts val="2025"/>
              <a:buFont typeface="Arial"/>
              <a:buNone/>
              <a:defRPr sz="2025"/>
            </a:lvl1pPr>
            <a:lvl2pPr marL="914400" lvl="1" indent="-228600" algn="l">
              <a:spcBef>
                <a:spcPts val="345"/>
              </a:spcBef>
              <a:spcAft>
                <a:spcPts val="0"/>
              </a:spcAft>
              <a:buClr>
                <a:schemeClr val="lt1"/>
              </a:buClr>
              <a:buSzPts val="1725"/>
              <a:buFont typeface="Arial"/>
              <a:buNone/>
              <a:defRPr sz="1725"/>
            </a:lvl2pPr>
            <a:lvl3pPr marL="1371600" lvl="2" indent="-228600" algn="l">
              <a:spcBef>
                <a:spcPts val="285"/>
              </a:spcBef>
              <a:spcAft>
                <a:spcPts val="0"/>
              </a:spcAft>
              <a:buClr>
                <a:schemeClr val="lt1"/>
              </a:buClr>
              <a:buSzPts val="1425"/>
              <a:buFont typeface="Arial"/>
              <a:buNone/>
              <a:defRPr sz="1425"/>
            </a:lvl3pPr>
            <a:lvl4pPr marL="1828800" lvl="3" indent="-228600" algn="l">
              <a:spcBef>
                <a:spcPts val="255"/>
              </a:spcBef>
              <a:spcAft>
                <a:spcPts val="0"/>
              </a:spcAft>
              <a:buClr>
                <a:schemeClr val="lt1"/>
              </a:buClr>
              <a:buSzPts val="1275"/>
              <a:buFont typeface="Arial"/>
              <a:buNone/>
              <a:defRPr sz="1275"/>
            </a:lvl4pPr>
            <a:lvl5pPr marL="2286000" lvl="4" indent="-228600" algn="l">
              <a:spcBef>
                <a:spcPts val="255"/>
              </a:spcBef>
              <a:spcAft>
                <a:spcPts val="0"/>
              </a:spcAft>
              <a:buClr>
                <a:schemeClr val="lt1"/>
              </a:buClr>
              <a:buSzPts val="1275"/>
              <a:buFont typeface="Arial"/>
              <a:buNone/>
              <a:defRPr sz="1275"/>
            </a:lvl5pPr>
            <a:lvl6pPr marL="2743200" lvl="5" indent="-228600" algn="l">
              <a:spcBef>
                <a:spcPts val="255"/>
              </a:spcBef>
              <a:spcAft>
                <a:spcPts val="0"/>
              </a:spcAft>
              <a:buClr>
                <a:schemeClr val="lt1"/>
              </a:buClr>
              <a:buSzPts val="1275"/>
              <a:buFont typeface="Arial"/>
              <a:buNone/>
              <a:defRPr sz="1275"/>
            </a:lvl6pPr>
            <a:lvl7pPr marL="3200400" lvl="6" indent="-228600" algn="l">
              <a:spcBef>
                <a:spcPts val="255"/>
              </a:spcBef>
              <a:spcAft>
                <a:spcPts val="0"/>
              </a:spcAft>
              <a:buClr>
                <a:schemeClr val="lt1"/>
              </a:buClr>
              <a:buSzPts val="1275"/>
              <a:buFont typeface="Arial"/>
              <a:buNone/>
              <a:defRPr sz="1275"/>
            </a:lvl7pPr>
            <a:lvl8pPr marL="3657600" lvl="7" indent="-228600" algn="l">
              <a:spcBef>
                <a:spcPts val="255"/>
              </a:spcBef>
              <a:spcAft>
                <a:spcPts val="0"/>
              </a:spcAft>
              <a:buClr>
                <a:schemeClr val="lt1"/>
              </a:buClr>
              <a:buSzPts val="1275"/>
              <a:buFont typeface="Arial"/>
              <a:buNone/>
              <a:defRPr sz="1275"/>
            </a:lvl8pPr>
            <a:lvl9pPr marL="4114800" lvl="8" indent="-228600" algn="l">
              <a:spcBef>
                <a:spcPts val="255"/>
              </a:spcBef>
              <a:spcAft>
                <a:spcPts val="0"/>
              </a:spcAft>
              <a:buClr>
                <a:schemeClr val="lt1"/>
              </a:buClr>
              <a:buSzPts val="1275"/>
              <a:buFont typeface="Arial"/>
              <a:buNone/>
              <a:defRPr sz="1275"/>
            </a:lvl9pPr>
          </a:lstStyle>
          <a:p>
            <a:endParaRPr/>
          </a:p>
        </p:txBody>
      </p:sp>
      <p:sp>
        <p:nvSpPr>
          <p:cNvPr id="62" name="Google Shape;62;p9"/>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9678354" y="23044153"/>
            <a:ext cx="29626560" cy="2717799"/>
          </a:xfrm>
          <a:prstGeom prst="rect">
            <a:avLst/>
          </a:prstGeom>
          <a:noFill/>
          <a:ln>
            <a:noFill/>
          </a:ln>
        </p:spPr>
        <p:txBody>
          <a:bodyPr spcFirstLastPara="1" wrap="square" lIns="480650" tIns="240325" rIns="480650" bIns="240325" anchor="b" anchorCtr="0">
            <a:noAutofit/>
          </a:bodyPr>
          <a:lstStyle>
            <a:lvl1pPr lvl="0" algn="l">
              <a:spcBef>
                <a:spcPts val="0"/>
              </a:spcBef>
              <a:spcAft>
                <a:spcPts val="0"/>
              </a:spcAft>
              <a:buSzPts val="1400"/>
              <a:buNone/>
              <a:defRPr sz="285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9678354" y="2940051"/>
            <a:ext cx="29626560" cy="19751676"/>
          </a:xfrm>
          <a:prstGeom prst="rect">
            <a:avLst/>
          </a:prstGeom>
          <a:noFill/>
          <a:ln>
            <a:noFill/>
          </a:ln>
        </p:spPr>
      </p:sp>
      <p:sp>
        <p:nvSpPr>
          <p:cNvPr id="68" name="Google Shape;68;p10"/>
          <p:cNvSpPr txBox="1">
            <a:spLocks noGrp="1"/>
          </p:cNvSpPr>
          <p:nvPr>
            <p:ph type="body" idx="1"/>
          </p:nvPr>
        </p:nvSpPr>
        <p:spPr>
          <a:xfrm>
            <a:off x="9678354" y="25761951"/>
            <a:ext cx="29626560" cy="3863976"/>
          </a:xfrm>
          <a:prstGeom prst="rect">
            <a:avLst/>
          </a:prstGeom>
          <a:noFill/>
          <a:ln>
            <a:noFill/>
          </a:ln>
        </p:spPr>
        <p:txBody>
          <a:bodyPr spcFirstLastPara="1" wrap="square" lIns="480650" tIns="240325" rIns="480650" bIns="240325" anchor="t" anchorCtr="0">
            <a:noAutofit/>
          </a:bodyPr>
          <a:lstStyle>
            <a:lvl1pPr marL="457200" lvl="0" indent="-228600" algn="l">
              <a:spcBef>
                <a:spcPts val="405"/>
              </a:spcBef>
              <a:spcAft>
                <a:spcPts val="0"/>
              </a:spcAft>
              <a:buClr>
                <a:schemeClr val="lt1"/>
              </a:buClr>
              <a:buSzPts val="2025"/>
              <a:buFont typeface="Arial"/>
              <a:buNone/>
              <a:defRPr sz="2025"/>
            </a:lvl1pPr>
            <a:lvl2pPr marL="914400" lvl="1" indent="-228600" algn="l">
              <a:spcBef>
                <a:spcPts val="345"/>
              </a:spcBef>
              <a:spcAft>
                <a:spcPts val="0"/>
              </a:spcAft>
              <a:buClr>
                <a:schemeClr val="lt1"/>
              </a:buClr>
              <a:buSzPts val="1725"/>
              <a:buFont typeface="Arial"/>
              <a:buNone/>
              <a:defRPr sz="1725"/>
            </a:lvl2pPr>
            <a:lvl3pPr marL="1371600" lvl="2" indent="-228600" algn="l">
              <a:spcBef>
                <a:spcPts val="285"/>
              </a:spcBef>
              <a:spcAft>
                <a:spcPts val="0"/>
              </a:spcAft>
              <a:buClr>
                <a:schemeClr val="lt1"/>
              </a:buClr>
              <a:buSzPts val="1425"/>
              <a:buFont typeface="Arial"/>
              <a:buNone/>
              <a:defRPr sz="1425"/>
            </a:lvl3pPr>
            <a:lvl4pPr marL="1828800" lvl="3" indent="-228600" algn="l">
              <a:spcBef>
                <a:spcPts val="255"/>
              </a:spcBef>
              <a:spcAft>
                <a:spcPts val="0"/>
              </a:spcAft>
              <a:buClr>
                <a:schemeClr val="lt1"/>
              </a:buClr>
              <a:buSzPts val="1275"/>
              <a:buFont typeface="Arial"/>
              <a:buNone/>
              <a:defRPr sz="1275"/>
            </a:lvl4pPr>
            <a:lvl5pPr marL="2286000" lvl="4" indent="-228600" algn="l">
              <a:spcBef>
                <a:spcPts val="255"/>
              </a:spcBef>
              <a:spcAft>
                <a:spcPts val="0"/>
              </a:spcAft>
              <a:buClr>
                <a:schemeClr val="lt1"/>
              </a:buClr>
              <a:buSzPts val="1275"/>
              <a:buFont typeface="Arial"/>
              <a:buNone/>
              <a:defRPr sz="1275"/>
            </a:lvl5pPr>
            <a:lvl6pPr marL="2743200" lvl="5" indent="-228600" algn="l">
              <a:spcBef>
                <a:spcPts val="255"/>
              </a:spcBef>
              <a:spcAft>
                <a:spcPts val="0"/>
              </a:spcAft>
              <a:buClr>
                <a:schemeClr val="lt1"/>
              </a:buClr>
              <a:buSzPts val="1275"/>
              <a:buFont typeface="Arial"/>
              <a:buNone/>
              <a:defRPr sz="1275"/>
            </a:lvl6pPr>
            <a:lvl7pPr marL="3200400" lvl="6" indent="-228600" algn="l">
              <a:spcBef>
                <a:spcPts val="255"/>
              </a:spcBef>
              <a:spcAft>
                <a:spcPts val="0"/>
              </a:spcAft>
              <a:buClr>
                <a:schemeClr val="lt1"/>
              </a:buClr>
              <a:buSzPts val="1275"/>
              <a:buFont typeface="Arial"/>
              <a:buNone/>
              <a:defRPr sz="1275"/>
            </a:lvl7pPr>
            <a:lvl8pPr marL="3657600" lvl="7" indent="-228600" algn="l">
              <a:spcBef>
                <a:spcPts val="255"/>
              </a:spcBef>
              <a:spcAft>
                <a:spcPts val="0"/>
              </a:spcAft>
              <a:buClr>
                <a:schemeClr val="lt1"/>
              </a:buClr>
              <a:buSzPts val="1275"/>
              <a:buFont typeface="Arial"/>
              <a:buNone/>
              <a:defRPr sz="1275"/>
            </a:lvl8pPr>
            <a:lvl9pPr marL="4114800" lvl="8" indent="-228600" algn="l">
              <a:spcBef>
                <a:spcPts val="255"/>
              </a:spcBef>
              <a:spcAft>
                <a:spcPts val="0"/>
              </a:spcAft>
              <a:buClr>
                <a:schemeClr val="lt1"/>
              </a:buClr>
              <a:buSzPts val="1275"/>
              <a:buFont typeface="Arial"/>
              <a:buNone/>
              <a:defRPr sz="1275"/>
            </a:lvl9pPr>
          </a:lstStyle>
          <a:p>
            <a:endParaRPr/>
          </a:p>
        </p:txBody>
      </p:sp>
      <p:sp>
        <p:nvSpPr>
          <p:cNvPr id="69" name="Google Shape;69;p10"/>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a:spcBef>
                <a:spcPts val="0"/>
              </a:spcBef>
              <a:spcAft>
                <a:spcPts val="0"/>
              </a:spcAft>
              <a:buNone/>
              <a:defRPr sz="5625">
                <a:solidFill>
                  <a:schemeClr val="lt1"/>
                </a:solidFill>
                <a:latin typeface="Arial"/>
                <a:ea typeface="Arial"/>
                <a:cs typeface="Arial"/>
                <a:sym typeface="Arial"/>
              </a:defRPr>
            </a:lvl1pPr>
            <a:lvl2pPr marL="0" marR="0" lvl="1" indent="0" algn="r">
              <a:spcBef>
                <a:spcPts val="0"/>
              </a:spcBef>
              <a:spcAft>
                <a:spcPts val="0"/>
              </a:spcAft>
              <a:buNone/>
              <a:defRPr sz="5625">
                <a:solidFill>
                  <a:schemeClr val="lt1"/>
                </a:solidFill>
                <a:latin typeface="Arial"/>
                <a:ea typeface="Arial"/>
                <a:cs typeface="Arial"/>
                <a:sym typeface="Arial"/>
              </a:defRPr>
            </a:lvl2pPr>
            <a:lvl3pPr marL="0" marR="0" lvl="2" indent="0" algn="r">
              <a:spcBef>
                <a:spcPts val="0"/>
              </a:spcBef>
              <a:spcAft>
                <a:spcPts val="0"/>
              </a:spcAft>
              <a:buNone/>
              <a:defRPr sz="5625">
                <a:solidFill>
                  <a:schemeClr val="lt1"/>
                </a:solidFill>
                <a:latin typeface="Arial"/>
                <a:ea typeface="Arial"/>
                <a:cs typeface="Arial"/>
                <a:sym typeface="Arial"/>
              </a:defRPr>
            </a:lvl3pPr>
            <a:lvl4pPr marL="0" marR="0" lvl="3" indent="0" algn="r">
              <a:spcBef>
                <a:spcPts val="0"/>
              </a:spcBef>
              <a:spcAft>
                <a:spcPts val="0"/>
              </a:spcAft>
              <a:buNone/>
              <a:defRPr sz="5625">
                <a:solidFill>
                  <a:schemeClr val="lt1"/>
                </a:solidFill>
                <a:latin typeface="Arial"/>
                <a:ea typeface="Arial"/>
                <a:cs typeface="Arial"/>
                <a:sym typeface="Arial"/>
              </a:defRPr>
            </a:lvl4pPr>
            <a:lvl5pPr marL="0" marR="0" lvl="4" indent="0" algn="r">
              <a:spcBef>
                <a:spcPts val="0"/>
              </a:spcBef>
              <a:spcAft>
                <a:spcPts val="0"/>
              </a:spcAft>
              <a:buNone/>
              <a:defRPr sz="5625">
                <a:solidFill>
                  <a:schemeClr val="lt1"/>
                </a:solidFill>
                <a:latin typeface="Arial"/>
                <a:ea typeface="Arial"/>
                <a:cs typeface="Arial"/>
                <a:sym typeface="Arial"/>
              </a:defRPr>
            </a:lvl5pPr>
            <a:lvl6pPr marL="0" marR="0" lvl="5" indent="0" algn="r">
              <a:spcBef>
                <a:spcPts val="0"/>
              </a:spcBef>
              <a:spcAft>
                <a:spcPts val="0"/>
              </a:spcAft>
              <a:buNone/>
              <a:defRPr sz="5625">
                <a:solidFill>
                  <a:schemeClr val="lt1"/>
                </a:solidFill>
                <a:latin typeface="Arial"/>
                <a:ea typeface="Arial"/>
                <a:cs typeface="Arial"/>
                <a:sym typeface="Arial"/>
              </a:defRPr>
            </a:lvl6pPr>
            <a:lvl7pPr marL="0" marR="0" lvl="6" indent="0" algn="r">
              <a:spcBef>
                <a:spcPts val="0"/>
              </a:spcBef>
              <a:spcAft>
                <a:spcPts val="0"/>
              </a:spcAft>
              <a:buNone/>
              <a:defRPr sz="5625">
                <a:solidFill>
                  <a:schemeClr val="lt1"/>
                </a:solidFill>
                <a:latin typeface="Arial"/>
                <a:ea typeface="Arial"/>
                <a:cs typeface="Arial"/>
                <a:sym typeface="Arial"/>
              </a:defRPr>
            </a:lvl7pPr>
            <a:lvl8pPr marL="0" marR="0" lvl="7" indent="0" algn="r">
              <a:spcBef>
                <a:spcPts val="0"/>
              </a:spcBef>
              <a:spcAft>
                <a:spcPts val="0"/>
              </a:spcAft>
              <a:buNone/>
              <a:defRPr sz="5625">
                <a:solidFill>
                  <a:schemeClr val="lt1"/>
                </a:solidFill>
                <a:latin typeface="Arial"/>
                <a:ea typeface="Arial"/>
                <a:cs typeface="Arial"/>
                <a:sym typeface="Arial"/>
              </a:defRPr>
            </a:lvl8pPr>
            <a:lvl9pPr marL="0" marR="0" lvl="8" indent="0" algn="r">
              <a:spcBef>
                <a:spcPts val="0"/>
              </a:spcBef>
              <a:spcAft>
                <a:spcPts val="0"/>
              </a:spcAft>
              <a:buNone/>
              <a:defRPr sz="5625">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469953" y="1317626"/>
            <a:ext cx="44437697" cy="5486400"/>
          </a:xfrm>
          <a:prstGeom prst="rect">
            <a:avLst/>
          </a:prstGeom>
          <a:noFill/>
          <a:ln>
            <a:noFill/>
          </a:ln>
        </p:spPr>
        <p:txBody>
          <a:bodyPr spcFirstLastPara="1" wrap="square" lIns="480650" tIns="240325" rIns="480650" bIns="240325" anchor="ctr" anchorCtr="0">
            <a:noAutofit/>
          </a:bodyPr>
          <a:lstStyle>
            <a:lvl1pPr marR="0" lvl="0" algn="ctr" rtl="0">
              <a:spcBef>
                <a:spcPts val="0"/>
              </a:spcBef>
              <a:spcAft>
                <a:spcPts val="0"/>
              </a:spcAft>
              <a:buSzPts val="1400"/>
              <a:buNone/>
              <a:defRPr sz="17399"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17399"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17399"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17399"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17399"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17399"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17399"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17399"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17399" b="0" i="0" u="none" strike="noStrike" cap="none">
                <a:solidFill>
                  <a:schemeClr val="lt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469953" y="7680326"/>
            <a:ext cx="44437697" cy="21726525"/>
          </a:xfrm>
          <a:prstGeom prst="rect">
            <a:avLst/>
          </a:prstGeom>
          <a:noFill/>
          <a:ln>
            <a:noFill/>
          </a:ln>
        </p:spPr>
        <p:txBody>
          <a:bodyPr spcFirstLastPara="1" wrap="square" lIns="480650" tIns="240325" rIns="480650" bIns="240325" anchor="t" anchorCtr="0">
            <a:noAutofit/>
          </a:bodyPr>
          <a:lstStyle>
            <a:lvl1pPr marL="457200" marR="0" lvl="0"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1pPr>
            <a:lvl2pPr marL="914400" marR="0" lvl="1"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2pPr>
            <a:lvl3pPr marL="1371600" marR="0" lvl="2"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3pPr>
            <a:lvl4pPr marL="1828800" marR="0" lvl="3"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4pPr>
            <a:lvl5pPr marL="2286000" marR="0" lvl="4"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5pPr>
            <a:lvl6pPr marL="2743200" marR="0" lvl="5"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6pPr>
            <a:lvl7pPr marL="3200400" marR="0" lvl="6"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7pPr>
            <a:lvl8pPr marL="3657600" marR="0" lvl="7"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8pPr>
            <a:lvl9pPr marL="4114800" marR="0" lvl="8" indent="-366712" algn="l" rtl="0">
              <a:spcBef>
                <a:spcPts val="435"/>
              </a:spcBef>
              <a:spcAft>
                <a:spcPts val="0"/>
              </a:spcAft>
              <a:buClr>
                <a:schemeClr val="lt1"/>
              </a:buClr>
              <a:buSzPts val="2175"/>
              <a:buFont typeface="Arial"/>
              <a:buChar char="»"/>
              <a:defRPr sz="2175" b="0" i="0" u="none" strike="noStrike" cap="none">
                <a:solidFill>
                  <a:schemeClr val="lt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2469953" y="29978350"/>
            <a:ext cx="11519297" cy="2286000"/>
          </a:xfrm>
          <a:prstGeom prst="rect">
            <a:avLst/>
          </a:prstGeom>
          <a:noFill/>
          <a:ln>
            <a:noFill/>
          </a:ln>
        </p:spPr>
        <p:txBody>
          <a:bodyPr spcFirstLastPara="1" wrap="square" lIns="480650" tIns="240325" rIns="480650" bIns="240325" anchor="t" anchorCtr="0">
            <a:noAutofit/>
          </a:bodyPr>
          <a:lstStyle>
            <a:lvl1pPr marR="0" lvl="0" algn="l" rtl="0">
              <a:spcBef>
                <a:spcPts val="0"/>
              </a:spcBef>
              <a:spcAft>
                <a:spcPts val="0"/>
              </a:spcAft>
              <a:buSzPts val="1400"/>
              <a:buNone/>
              <a:defRPr sz="2175"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4714"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4714"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4714"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4714"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4714"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4714"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4714"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4714" b="0" i="0" u="none" strike="noStrike" cap="none">
                <a:solidFill>
                  <a:schemeClr val="lt1"/>
                </a:solidFill>
                <a:latin typeface="Tahoma"/>
                <a:ea typeface="Tahoma"/>
                <a:cs typeface="Tahoma"/>
                <a:sym typeface="Tahoma"/>
              </a:defRPr>
            </a:lvl9pPr>
          </a:lstStyle>
          <a:p>
            <a:endParaRPr/>
          </a:p>
        </p:txBody>
      </p:sp>
      <p:sp>
        <p:nvSpPr>
          <p:cNvPr id="13" name="Google Shape;13;p1"/>
          <p:cNvSpPr txBox="1">
            <a:spLocks noGrp="1"/>
          </p:cNvSpPr>
          <p:nvPr>
            <p:ph type="ftr" idx="11"/>
          </p:nvPr>
        </p:nvSpPr>
        <p:spPr>
          <a:xfrm>
            <a:off x="16871753" y="29978350"/>
            <a:ext cx="15634097" cy="2286000"/>
          </a:xfrm>
          <a:prstGeom prst="rect">
            <a:avLst/>
          </a:prstGeom>
          <a:noFill/>
          <a:ln>
            <a:noFill/>
          </a:ln>
        </p:spPr>
        <p:txBody>
          <a:bodyPr spcFirstLastPara="1" wrap="square" lIns="480650" tIns="240325" rIns="480650" bIns="240325" anchor="t" anchorCtr="0">
            <a:noAutofit/>
          </a:bodyPr>
          <a:lstStyle>
            <a:lvl1pPr marR="0" lvl="0" algn="ctr" rtl="0">
              <a:spcBef>
                <a:spcPts val="0"/>
              </a:spcBef>
              <a:spcAft>
                <a:spcPts val="0"/>
              </a:spcAft>
              <a:buSzPts val="1400"/>
              <a:buNone/>
              <a:defRPr sz="5625"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4714"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4714"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4714"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4714"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4714"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4714"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4714"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4714" b="0" i="0" u="none" strike="noStrike" cap="none">
                <a:solidFill>
                  <a:schemeClr val="lt1"/>
                </a:solidFill>
                <a:latin typeface="Tahoma"/>
                <a:ea typeface="Tahoma"/>
                <a:cs typeface="Tahoma"/>
                <a:sym typeface="Tahoma"/>
              </a:defRPr>
            </a:lvl9pPr>
          </a:lstStyle>
          <a:p>
            <a:endParaRPr/>
          </a:p>
        </p:txBody>
      </p:sp>
      <p:sp>
        <p:nvSpPr>
          <p:cNvPr id="14" name="Google Shape;14;p1"/>
          <p:cNvSpPr txBox="1">
            <a:spLocks noGrp="1"/>
          </p:cNvSpPr>
          <p:nvPr>
            <p:ph type="sldNum" idx="12"/>
          </p:nvPr>
        </p:nvSpPr>
        <p:spPr>
          <a:xfrm>
            <a:off x="35388353" y="29978350"/>
            <a:ext cx="11519297" cy="2286000"/>
          </a:xfrm>
          <a:prstGeom prst="rect">
            <a:avLst/>
          </a:prstGeom>
          <a:noFill/>
          <a:ln>
            <a:noFill/>
          </a:ln>
        </p:spPr>
        <p:txBody>
          <a:bodyPr spcFirstLastPara="1" wrap="square" lIns="480650" tIns="240325" rIns="480650" bIns="240325" anchor="t" anchorCtr="0">
            <a:noAutofit/>
          </a:bodyPr>
          <a:lstStyle>
            <a:lvl1pPr marL="0" marR="0" lvl="0" indent="0" algn="r" rtl="0">
              <a:spcBef>
                <a:spcPts val="0"/>
              </a:spcBef>
              <a:spcAft>
                <a:spcPts val="0"/>
              </a:spcAft>
              <a:buNone/>
              <a:defRPr sz="5625"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5625"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5625"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5625"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5625"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5625"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5625"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5625"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56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8"/>
        <p:cNvGrpSpPr/>
        <p:nvPr/>
      </p:nvGrpSpPr>
      <p:grpSpPr>
        <a:xfrm>
          <a:off x="0" y="0"/>
          <a:ext cx="0" cy="0"/>
          <a:chOff x="0" y="0"/>
          <a:chExt cx="0" cy="0"/>
        </a:xfrm>
      </p:grpSpPr>
      <p:sp>
        <p:nvSpPr>
          <p:cNvPr id="89" name="Google Shape;89;p13"/>
          <p:cNvSpPr txBox="1"/>
          <p:nvPr/>
        </p:nvSpPr>
        <p:spPr>
          <a:xfrm>
            <a:off x="-67769" y="-31724"/>
            <a:ext cx="49560600" cy="6035100"/>
          </a:xfrm>
          <a:prstGeom prst="rect">
            <a:avLst/>
          </a:prstGeom>
          <a:solidFill>
            <a:srgbClr val="0048AA"/>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p:txBody>
      </p:sp>
      <p:sp>
        <p:nvSpPr>
          <p:cNvPr id="90" name="Google Shape;90;p13"/>
          <p:cNvSpPr txBox="1"/>
          <p:nvPr/>
        </p:nvSpPr>
        <p:spPr>
          <a:xfrm>
            <a:off x="38290501" y="4572000"/>
            <a:ext cx="542925"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a:p>
            <a:pPr marL="0" marR="0" lvl="0" indent="0" algn="l" rtl="0">
              <a:spcBef>
                <a:spcPts val="0"/>
              </a:spcBef>
              <a:spcAft>
                <a:spcPts val="0"/>
              </a:spcAft>
              <a:buClr>
                <a:schemeClr val="lt1"/>
              </a:buClr>
              <a:buSzPts val="3300"/>
              <a:buFont typeface="Arial"/>
              <a:buNone/>
            </a:pPr>
            <a:endParaRPr sz="3300" b="0" i="0" u="none" strike="noStrike" cap="none">
              <a:solidFill>
                <a:schemeClr val="lt1"/>
              </a:solidFill>
              <a:latin typeface="Tahoma"/>
              <a:ea typeface="Tahoma"/>
              <a:cs typeface="Tahoma"/>
              <a:sym typeface="Tahoma"/>
            </a:endParaRPr>
          </a:p>
        </p:txBody>
      </p:sp>
      <p:sp>
        <p:nvSpPr>
          <p:cNvPr id="91" name="Google Shape;91;p13" descr="ICN Logo.jpg"/>
          <p:cNvSpPr/>
          <p:nvPr/>
        </p:nvSpPr>
        <p:spPr>
          <a:xfrm>
            <a:off x="8429625" y="3675459"/>
            <a:ext cx="821532" cy="921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75">
              <a:solidFill>
                <a:schemeClr val="lt1"/>
              </a:solidFill>
              <a:latin typeface="Tahoma"/>
              <a:ea typeface="Tahoma"/>
              <a:cs typeface="Tahoma"/>
              <a:sym typeface="Tahoma"/>
            </a:endParaRPr>
          </a:p>
        </p:txBody>
      </p:sp>
      <p:grpSp>
        <p:nvGrpSpPr>
          <p:cNvPr id="92" name="Google Shape;92;p13"/>
          <p:cNvGrpSpPr/>
          <p:nvPr/>
        </p:nvGrpSpPr>
        <p:grpSpPr>
          <a:xfrm>
            <a:off x="11666317" y="641120"/>
            <a:ext cx="36316199" cy="4914435"/>
            <a:chOff x="7702883" y="462758"/>
            <a:chExt cx="26316086" cy="3822381"/>
          </a:xfrm>
        </p:grpSpPr>
        <p:sp>
          <p:nvSpPr>
            <p:cNvPr id="93" name="Google Shape;93;p13"/>
            <p:cNvSpPr txBox="1"/>
            <p:nvPr/>
          </p:nvSpPr>
          <p:spPr>
            <a:xfrm>
              <a:off x="7702892" y="462758"/>
              <a:ext cx="24427200" cy="1011600"/>
            </a:xfrm>
            <a:prstGeom prst="rect">
              <a:avLst/>
            </a:prstGeom>
            <a:noFill/>
            <a:ln>
              <a:noFill/>
            </a:ln>
          </p:spPr>
          <p:txBody>
            <a:bodyPr spcFirstLastPara="1" wrap="square" lIns="68550" tIns="34275" rIns="68550" bIns="34275" anchor="ctr" anchorCtr="1">
              <a:spAutoFit/>
            </a:bodyPr>
            <a:lstStyle/>
            <a:p>
              <a:pPr marL="0" marR="0" lvl="0" indent="0" algn="ctr" rtl="0">
                <a:spcBef>
                  <a:spcPts val="0"/>
                </a:spcBef>
                <a:spcAft>
                  <a:spcPts val="0"/>
                </a:spcAft>
                <a:buNone/>
              </a:pPr>
              <a:r>
                <a:rPr lang="en-US" sz="8000" b="1">
                  <a:solidFill>
                    <a:srgbClr val="F2F2F2"/>
                  </a:solidFill>
                </a:rPr>
                <a:t>Low Health Literacy &amp; Impact on Kidney Disease and Type 2 Diabetes </a:t>
              </a:r>
              <a:endParaRPr/>
            </a:p>
          </p:txBody>
        </p:sp>
        <p:sp>
          <p:nvSpPr>
            <p:cNvPr id="94" name="Google Shape;94;p13"/>
            <p:cNvSpPr/>
            <p:nvPr/>
          </p:nvSpPr>
          <p:spPr>
            <a:xfrm>
              <a:off x="7702883" y="2011019"/>
              <a:ext cx="24427200" cy="155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400" b="1">
                  <a:solidFill>
                    <a:srgbClr val="F2F2F2"/>
                  </a:solidFill>
                </a:rPr>
                <a:t>Trace Arrick, OTD-S  &amp; Christopher Cordon, OTD-S</a:t>
              </a:r>
              <a:endParaRPr sz="6400" b="1">
                <a:solidFill>
                  <a:srgbClr val="F2F2F2"/>
                </a:solidFill>
              </a:endParaRPr>
            </a:p>
            <a:p>
              <a:pPr marL="0" marR="0" lvl="0" indent="0" algn="ctr" rtl="0">
                <a:spcBef>
                  <a:spcPts val="0"/>
                </a:spcBef>
                <a:spcAft>
                  <a:spcPts val="0"/>
                </a:spcAft>
                <a:buNone/>
              </a:pPr>
              <a:endParaRPr sz="6000" b="1">
                <a:solidFill>
                  <a:srgbClr val="F2F2F2"/>
                </a:solidFill>
                <a:latin typeface="Arial"/>
                <a:ea typeface="Arial"/>
                <a:cs typeface="Arial"/>
                <a:sym typeface="Arial"/>
              </a:endParaRPr>
            </a:p>
          </p:txBody>
        </p:sp>
        <p:sp>
          <p:nvSpPr>
            <p:cNvPr id="95" name="Google Shape;95;p13"/>
            <p:cNvSpPr/>
            <p:nvPr/>
          </p:nvSpPr>
          <p:spPr>
            <a:xfrm>
              <a:off x="7702892" y="3566993"/>
              <a:ext cx="26316077" cy="7181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rgbClr val="F2F2F2"/>
                  </a:solidFill>
                  <a:latin typeface="Arial"/>
                  <a:ea typeface="Arial"/>
                  <a:cs typeface="Arial"/>
                  <a:sym typeface="Arial"/>
                </a:rPr>
                <a:t>Duke University School of Medicine, Occupational Therapy Doctorate Division</a:t>
              </a:r>
              <a:endParaRPr/>
            </a:p>
          </p:txBody>
        </p:sp>
      </p:grpSp>
      <p:grpSp>
        <p:nvGrpSpPr>
          <p:cNvPr id="96" name="Google Shape;96;p13"/>
          <p:cNvGrpSpPr/>
          <p:nvPr/>
        </p:nvGrpSpPr>
        <p:grpSpPr>
          <a:xfrm>
            <a:off x="32611975" y="13406125"/>
            <a:ext cx="16683047" cy="19459299"/>
            <a:chOff x="25539467" y="8567241"/>
            <a:chExt cx="12956700" cy="15911119"/>
          </a:xfrm>
        </p:grpSpPr>
        <p:sp>
          <p:nvSpPr>
            <p:cNvPr id="97" name="Google Shape;97;p13"/>
            <p:cNvSpPr txBox="1"/>
            <p:nvPr/>
          </p:nvSpPr>
          <p:spPr>
            <a:xfrm>
              <a:off x="25539467" y="8567241"/>
              <a:ext cx="12956700" cy="1227300"/>
            </a:xfrm>
            <a:prstGeom prst="rect">
              <a:avLst/>
            </a:prstGeom>
            <a:solidFill>
              <a:srgbClr val="0048AA"/>
            </a:solidFill>
            <a:ln w="9525" cap="flat" cmpd="sng">
              <a:solidFill>
                <a:srgbClr val="0048AA"/>
              </a:solidFill>
              <a:prstDash val="solid"/>
              <a:miter lim="800000"/>
              <a:headEnd type="none" w="sm" len="sm"/>
              <a:tailEnd type="none" w="sm" len="sm"/>
            </a:ln>
          </p:spPr>
          <p:txBody>
            <a:bodyPr spcFirstLastPara="1" wrap="square" lIns="373650" tIns="186825" rIns="373650" bIns="186825" anchor="t" anchorCtr="0">
              <a:spAutoFit/>
            </a:bodyPr>
            <a:lstStyle/>
            <a:p>
              <a:pPr marL="0" marR="0" lvl="0" indent="0" algn="ctr" rtl="0">
                <a:spcBef>
                  <a:spcPts val="0"/>
                </a:spcBef>
                <a:spcAft>
                  <a:spcPts val="0"/>
                </a:spcAft>
                <a:buNone/>
              </a:pPr>
              <a:r>
                <a:rPr lang="en-US" sz="7300" b="1" u="none">
                  <a:solidFill>
                    <a:srgbClr val="FFFFFF"/>
                  </a:solidFill>
                  <a:latin typeface="Arial"/>
                  <a:ea typeface="Arial"/>
                  <a:cs typeface="Arial"/>
                  <a:sym typeface="Arial"/>
                </a:rPr>
                <a:t>Conclusions</a:t>
              </a:r>
              <a:endParaRPr sz="7300" b="1" u="none">
                <a:solidFill>
                  <a:srgbClr val="FFFFFF"/>
                </a:solidFill>
                <a:latin typeface="Arial"/>
                <a:ea typeface="Arial"/>
                <a:cs typeface="Arial"/>
                <a:sym typeface="Arial"/>
              </a:endParaRPr>
            </a:p>
          </p:txBody>
        </p:sp>
        <p:sp>
          <p:nvSpPr>
            <p:cNvPr id="98" name="Google Shape;98;p13"/>
            <p:cNvSpPr txBox="1"/>
            <p:nvPr/>
          </p:nvSpPr>
          <p:spPr>
            <a:xfrm>
              <a:off x="25854433" y="19698149"/>
              <a:ext cx="12426600" cy="1227300"/>
            </a:xfrm>
            <a:prstGeom prst="rect">
              <a:avLst/>
            </a:prstGeom>
            <a:solidFill>
              <a:srgbClr val="0048AA"/>
            </a:solidFill>
            <a:ln w="9525" cap="flat" cmpd="sng">
              <a:solidFill>
                <a:srgbClr val="0048AA"/>
              </a:solidFill>
              <a:prstDash val="solid"/>
              <a:miter lim="800000"/>
              <a:headEnd type="none" w="sm" len="sm"/>
              <a:tailEnd type="none" w="sm" len="sm"/>
            </a:ln>
          </p:spPr>
          <p:txBody>
            <a:bodyPr spcFirstLastPara="1" wrap="square" lIns="373650" tIns="186825" rIns="373650" bIns="186825" anchor="t" anchorCtr="0">
              <a:spAutoFit/>
            </a:bodyPr>
            <a:lstStyle/>
            <a:p>
              <a:pPr marL="0" marR="0" lvl="0" indent="0" algn="ctr" rtl="0">
                <a:spcBef>
                  <a:spcPts val="0"/>
                </a:spcBef>
                <a:spcAft>
                  <a:spcPts val="0"/>
                </a:spcAft>
                <a:buNone/>
              </a:pPr>
              <a:r>
                <a:rPr lang="en-US" sz="7300" b="1" u="none">
                  <a:solidFill>
                    <a:srgbClr val="FFFFFF"/>
                  </a:solidFill>
                  <a:latin typeface="Arial"/>
                  <a:ea typeface="Arial"/>
                  <a:cs typeface="Arial"/>
                  <a:sym typeface="Arial"/>
                </a:rPr>
                <a:t>References</a:t>
              </a:r>
              <a:endParaRPr sz="7300" b="1" u="none">
                <a:solidFill>
                  <a:srgbClr val="FFFFFF"/>
                </a:solidFill>
                <a:latin typeface="Arial"/>
                <a:ea typeface="Arial"/>
                <a:cs typeface="Arial"/>
                <a:sym typeface="Arial"/>
              </a:endParaRPr>
            </a:p>
          </p:txBody>
        </p:sp>
        <p:sp>
          <p:nvSpPr>
            <p:cNvPr id="99" name="Google Shape;99;p13"/>
            <p:cNvSpPr/>
            <p:nvPr/>
          </p:nvSpPr>
          <p:spPr>
            <a:xfrm>
              <a:off x="25777526" y="9794551"/>
              <a:ext cx="12687000" cy="9903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550" tIns="58775" rIns="117550" bIns="58775" anchor="t" anchorCtr="0">
              <a:noAutofit/>
            </a:bodyPr>
            <a:lstStyle/>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Low health literacy negatively impacts individuals with CKD3 and T2DM in managing: </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Physical activity </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Medication adherence</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highlight>
                    <a:schemeClr val="lt1"/>
                  </a:highlight>
                  <a:latin typeface="Calibri"/>
                  <a:ea typeface="Calibri"/>
                  <a:cs typeface="Calibri"/>
                  <a:sym typeface="Calibri"/>
                </a:rPr>
                <a:t>Low health literacy does not affect managing a healthy diet</a:t>
              </a:r>
              <a:endParaRPr sz="4400">
                <a:highlight>
                  <a:schemeClr val="lt1"/>
                </a:highlight>
                <a:latin typeface="Calibri"/>
                <a:ea typeface="Calibri"/>
                <a:cs typeface="Calibri"/>
                <a:sym typeface="Calibri"/>
              </a:endParaRPr>
            </a:p>
            <a:p>
              <a:pPr marL="457200" lvl="0" indent="-508000" algn="l" rtl="0">
                <a:spcBef>
                  <a:spcPts val="0"/>
                </a:spcBef>
                <a:spcAft>
                  <a:spcPts val="0"/>
                </a:spcAft>
                <a:buSzPts val="4400"/>
                <a:buFont typeface="Calibri"/>
                <a:buChar char="●"/>
              </a:pPr>
              <a:r>
                <a:rPr lang="en-US" sz="4400">
                  <a:latin typeface="Calibri"/>
                  <a:ea typeface="Calibri"/>
                  <a:cs typeface="Calibri"/>
                  <a:sym typeface="Calibri"/>
                </a:rPr>
                <a:t>Limitations:</a:t>
              </a:r>
              <a:endParaRPr sz="4400">
                <a:latin typeface="Calibri"/>
                <a:ea typeface="Calibri"/>
                <a:cs typeface="Calibri"/>
                <a:sym typeface="Calibri"/>
              </a:endParaRPr>
            </a:p>
            <a:p>
              <a:pPr marL="1371600" lvl="2" indent="-508000" algn="l" rtl="0">
                <a:spcBef>
                  <a:spcPts val="0"/>
                </a:spcBef>
                <a:spcAft>
                  <a:spcPts val="0"/>
                </a:spcAft>
                <a:buSzPts val="4400"/>
                <a:buFont typeface="Calibri"/>
                <a:buChar char="■"/>
              </a:pPr>
              <a:r>
                <a:rPr lang="en-US" sz="4400">
                  <a:latin typeface="Calibri"/>
                  <a:ea typeface="Calibri"/>
                  <a:cs typeface="Calibri"/>
                  <a:sym typeface="Calibri"/>
                </a:rPr>
                <a:t>Study was limited to questions focusing on health literacy levels</a:t>
              </a:r>
              <a:endParaRPr sz="4400">
                <a:latin typeface="Calibri"/>
                <a:ea typeface="Calibri"/>
                <a:cs typeface="Calibri"/>
                <a:sym typeface="Calibri"/>
              </a:endParaRPr>
            </a:p>
            <a:p>
              <a:pPr marL="1371600" lvl="2" indent="-508000" algn="l" rtl="0">
                <a:spcBef>
                  <a:spcPts val="0"/>
                </a:spcBef>
                <a:spcAft>
                  <a:spcPts val="0"/>
                </a:spcAft>
                <a:buSzPts val="4400"/>
                <a:buFont typeface="Calibri"/>
                <a:buChar char="■"/>
              </a:pPr>
              <a:r>
                <a:rPr lang="en-US" sz="4400">
                  <a:latin typeface="Calibri"/>
                  <a:ea typeface="Calibri"/>
                  <a:cs typeface="Calibri"/>
                  <a:sym typeface="Calibri"/>
                </a:rPr>
                <a:t>The way the data was analyzed led to a majority of unexposed controls on the survey results</a:t>
              </a:r>
              <a:endParaRPr sz="4400">
                <a:latin typeface="Calibri"/>
                <a:ea typeface="Calibri"/>
                <a:cs typeface="Calibri"/>
                <a:sym typeface="Calibri"/>
              </a:endParaRPr>
            </a:p>
            <a:p>
              <a:pPr marL="1371600" lvl="2" indent="-508000" algn="l" rtl="0">
                <a:spcBef>
                  <a:spcPts val="0"/>
                </a:spcBef>
                <a:spcAft>
                  <a:spcPts val="0"/>
                </a:spcAft>
                <a:buSzPts val="4400"/>
                <a:buFont typeface="Calibri"/>
                <a:buChar char="■"/>
              </a:pPr>
              <a:r>
                <a:rPr lang="en-US" sz="4400">
                  <a:latin typeface="Calibri"/>
                  <a:ea typeface="Calibri"/>
                  <a:cs typeface="Calibri"/>
                  <a:sym typeface="Calibri"/>
                </a:rPr>
                <a:t>Only two qualitative interviews were conducted, so themes are not representative of the intended sample population</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Implications for future research:</a:t>
              </a:r>
              <a:endParaRPr sz="4400">
                <a:latin typeface="Calibri"/>
                <a:ea typeface="Calibri"/>
                <a:cs typeface="Calibri"/>
                <a:sym typeface="Calibri"/>
              </a:endParaRPr>
            </a:p>
            <a:p>
              <a:pPr marL="1371600" lvl="2" indent="-508000" algn="l" rtl="0">
                <a:spcBef>
                  <a:spcPts val="0"/>
                </a:spcBef>
                <a:spcAft>
                  <a:spcPts val="0"/>
                </a:spcAft>
                <a:buSzPts val="4400"/>
                <a:buFont typeface="Calibri"/>
                <a:buChar char="■"/>
              </a:pPr>
              <a:r>
                <a:rPr lang="en-US" sz="4400">
                  <a:latin typeface="Calibri"/>
                  <a:ea typeface="Calibri"/>
                  <a:cs typeface="Calibri"/>
                  <a:sym typeface="Calibri"/>
                </a:rPr>
                <a:t>Practical improvement can examine virtual workshops as the exposure, rather than health literacy, to fully determine its impact on managing each of the three outcomes studied compared to individuals only receiving standard care</a:t>
              </a:r>
              <a:endParaRPr sz="4400">
                <a:latin typeface="Calibri"/>
                <a:ea typeface="Calibri"/>
                <a:cs typeface="Calibri"/>
                <a:sym typeface="Calibri"/>
              </a:endParaRPr>
            </a:p>
            <a:p>
              <a:pPr marL="0" marR="0" lvl="0" indent="0" algn="l" rtl="0">
                <a:spcBef>
                  <a:spcPts val="0"/>
                </a:spcBef>
                <a:spcAft>
                  <a:spcPts val="0"/>
                </a:spcAft>
                <a:buNone/>
              </a:pPr>
              <a:endParaRPr sz="4800">
                <a:latin typeface="Calibri"/>
                <a:ea typeface="Calibri"/>
                <a:cs typeface="Calibri"/>
                <a:sym typeface="Calibri"/>
              </a:endParaRPr>
            </a:p>
            <a:p>
              <a:pPr marL="457200" marR="0" lvl="0" indent="0" algn="l" rtl="0">
                <a:spcBef>
                  <a:spcPts val="0"/>
                </a:spcBef>
                <a:spcAft>
                  <a:spcPts val="0"/>
                </a:spcAft>
                <a:buNone/>
              </a:pPr>
              <a:endParaRPr sz="4800">
                <a:latin typeface="Calibri"/>
                <a:ea typeface="Calibri"/>
                <a:cs typeface="Calibri"/>
                <a:sym typeface="Calibri"/>
              </a:endParaRPr>
            </a:p>
            <a:p>
              <a:pPr marL="1371600" marR="0" lvl="0" indent="0" algn="l" rtl="0">
                <a:spcBef>
                  <a:spcPts val="0"/>
                </a:spcBef>
                <a:spcAft>
                  <a:spcPts val="0"/>
                </a:spcAft>
                <a:buNone/>
              </a:pPr>
              <a:endParaRPr sz="4800">
                <a:latin typeface="Tahoma"/>
                <a:ea typeface="Tahoma"/>
                <a:cs typeface="Tahoma"/>
                <a:sym typeface="Tahoma"/>
              </a:endParaRPr>
            </a:p>
          </p:txBody>
        </p:sp>
        <p:sp>
          <p:nvSpPr>
            <p:cNvPr id="100" name="Google Shape;100;p13"/>
            <p:cNvSpPr/>
            <p:nvPr/>
          </p:nvSpPr>
          <p:spPr>
            <a:xfrm>
              <a:off x="25854336" y="21030161"/>
              <a:ext cx="12426600" cy="3448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550" tIns="58775" rIns="117550" bIns="58775" anchor="t" anchorCtr="0">
              <a:noAutofit/>
            </a:bodyPr>
            <a:lstStyle/>
            <a:p>
              <a:pPr marL="0" lvl="0" indent="0" algn="l" rtl="0">
                <a:lnSpc>
                  <a:spcPct val="100000"/>
                </a:lnSpc>
                <a:spcBef>
                  <a:spcPts val="0"/>
                </a:spcBef>
                <a:spcAft>
                  <a:spcPts val="0"/>
                </a:spcAft>
                <a:buNone/>
              </a:pPr>
              <a:r>
                <a:rPr lang="en-US" sz="3400">
                  <a:latin typeface="Calibri"/>
                  <a:ea typeface="Calibri"/>
                  <a:cs typeface="Calibri"/>
                  <a:sym typeface="Calibri"/>
                </a:rPr>
                <a:t>1. Cutilli, C. C., &amp; Bennett, I. M. (2009). Understanding the health literacy of america.		 	</a:t>
              </a:r>
              <a:r>
                <a:rPr lang="en-US" sz="3400" i="1">
                  <a:latin typeface="Calibri"/>
                  <a:ea typeface="Calibri"/>
                  <a:cs typeface="Calibri"/>
                  <a:sym typeface="Calibri"/>
                </a:rPr>
                <a:t>Orthopaedic Nursing</a:t>
              </a:r>
              <a:r>
                <a:rPr lang="en-US" sz="3400">
                  <a:latin typeface="Calibri"/>
                  <a:ea typeface="Calibri"/>
                  <a:cs typeface="Calibri"/>
                  <a:sym typeface="Calibri"/>
                </a:rPr>
                <a:t>, </a:t>
              </a:r>
              <a:r>
                <a:rPr lang="en-US" sz="3400" i="1">
                  <a:latin typeface="Calibri"/>
                  <a:ea typeface="Calibri"/>
                  <a:cs typeface="Calibri"/>
                  <a:sym typeface="Calibri"/>
                </a:rPr>
                <a:t>28</a:t>
              </a:r>
              <a:r>
                <a:rPr lang="en-US" sz="3400">
                  <a:latin typeface="Calibri"/>
                  <a:ea typeface="Calibri"/>
                  <a:cs typeface="Calibri"/>
                  <a:sym typeface="Calibri"/>
                </a:rPr>
                <a:t>(1), 27–32. </a:t>
              </a:r>
              <a:endParaRPr sz="3400">
                <a:latin typeface="Calibri"/>
                <a:ea typeface="Calibri"/>
                <a:cs typeface="Calibri"/>
                <a:sym typeface="Calibri"/>
              </a:endParaRPr>
            </a:p>
            <a:p>
              <a:pPr marL="0" lvl="0" indent="0" algn="l" rtl="0">
                <a:lnSpc>
                  <a:spcPct val="100000"/>
                </a:lnSpc>
                <a:spcBef>
                  <a:spcPts val="0"/>
                </a:spcBef>
                <a:spcAft>
                  <a:spcPts val="0"/>
                </a:spcAft>
                <a:buNone/>
              </a:pPr>
              <a:r>
                <a:rPr lang="en-US" sz="3400">
                  <a:latin typeface="Calibri"/>
                  <a:ea typeface="Calibri"/>
                  <a:cs typeface="Calibri"/>
                  <a:sym typeface="Calibri"/>
                </a:rPr>
                <a:t>2. Mahadevan, A. R., Authors: &amp; Mahadevan, R. (2021, November 10).	</a:t>
              </a:r>
              <a:r>
                <a:rPr lang="en-US" sz="3400" i="1">
                  <a:latin typeface="Calibri"/>
                  <a:ea typeface="Calibri"/>
                  <a:cs typeface="Calibri"/>
                  <a:sym typeface="Calibri"/>
                </a:rPr>
                <a:t>Health Literacy 			 Fact Sheets</a:t>
              </a:r>
              <a:r>
                <a:rPr lang="en-US" sz="3400">
                  <a:latin typeface="Calibri"/>
                  <a:ea typeface="Calibri"/>
                  <a:cs typeface="Calibri"/>
                  <a:sym typeface="Calibri"/>
                </a:rPr>
                <a:t>. Center for Health Care Strategies. </a:t>
              </a:r>
              <a:endParaRPr sz="3400">
                <a:latin typeface="Calibri"/>
                <a:ea typeface="Calibri"/>
                <a:cs typeface="Calibri"/>
                <a:sym typeface="Calibri"/>
              </a:endParaRPr>
            </a:p>
            <a:p>
              <a:pPr marL="492867" lvl="0" indent="-492867" algn="l" rtl="0">
                <a:lnSpc>
                  <a:spcPct val="100000"/>
                </a:lnSpc>
                <a:spcBef>
                  <a:spcPts val="0"/>
                </a:spcBef>
                <a:spcAft>
                  <a:spcPts val="0"/>
                </a:spcAft>
                <a:buNone/>
              </a:pPr>
              <a:r>
                <a:rPr lang="en-US" sz="3400">
                  <a:latin typeface="Calibri"/>
                  <a:ea typeface="Calibri"/>
                  <a:cs typeface="Calibri"/>
                  <a:sym typeface="Calibri"/>
                </a:rPr>
                <a:t>3. Osborn, C. Y., Weiss, B. D., Davis, T. C., Skripkauskas, S., Rodrigue, C. Bass, P. F., &amp;		 	Wolf, M. S. (2007). Measuring adult literacy in health care: Performance of the			 newest vital sign. </a:t>
              </a:r>
              <a:r>
                <a:rPr lang="en-US" sz="3400" i="1">
                  <a:latin typeface="Calibri"/>
                  <a:ea typeface="Calibri"/>
                  <a:cs typeface="Calibri"/>
                  <a:sym typeface="Calibri"/>
                </a:rPr>
                <a:t>American Journal of Health Behavior</a:t>
              </a:r>
              <a:r>
                <a:rPr lang="en-US" sz="3400">
                  <a:latin typeface="Calibri"/>
                  <a:ea typeface="Calibri"/>
                  <a:cs typeface="Calibri"/>
                  <a:sym typeface="Calibri"/>
                </a:rPr>
                <a:t>, </a:t>
              </a:r>
              <a:r>
                <a:rPr lang="en-US" sz="3400" i="1">
                  <a:latin typeface="Calibri"/>
                  <a:ea typeface="Calibri"/>
                  <a:cs typeface="Calibri"/>
                  <a:sym typeface="Calibri"/>
                </a:rPr>
                <a:t>31</a:t>
              </a:r>
              <a:r>
                <a:rPr lang="en-US" sz="3400">
                  <a:latin typeface="Calibri"/>
                  <a:ea typeface="Calibri"/>
                  <a:cs typeface="Calibri"/>
                  <a:sym typeface="Calibri"/>
                </a:rPr>
                <a:t>(1), 36–46. </a:t>
              </a:r>
              <a:endParaRPr sz="3400">
                <a:solidFill>
                  <a:schemeClr val="lt1"/>
                </a:solidFill>
                <a:latin typeface="Calibri"/>
                <a:ea typeface="Calibri"/>
                <a:cs typeface="Calibri"/>
                <a:sym typeface="Calibri"/>
              </a:endParaRPr>
            </a:p>
          </p:txBody>
        </p:sp>
      </p:grpSp>
      <p:grpSp>
        <p:nvGrpSpPr>
          <p:cNvPr id="101" name="Google Shape;101;p13"/>
          <p:cNvGrpSpPr/>
          <p:nvPr/>
        </p:nvGrpSpPr>
        <p:grpSpPr>
          <a:xfrm>
            <a:off x="-147" y="6266200"/>
            <a:ext cx="16000756" cy="26533660"/>
            <a:chOff x="533243" y="6533301"/>
            <a:chExt cx="15492599" cy="26533660"/>
          </a:xfrm>
        </p:grpSpPr>
        <p:grpSp>
          <p:nvGrpSpPr>
            <p:cNvPr id="102" name="Google Shape;102;p13"/>
            <p:cNvGrpSpPr/>
            <p:nvPr/>
          </p:nvGrpSpPr>
          <p:grpSpPr>
            <a:xfrm>
              <a:off x="533243" y="13645459"/>
              <a:ext cx="15492599" cy="19421502"/>
              <a:chOff x="178698" y="4019827"/>
              <a:chExt cx="12049800" cy="15105612"/>
            </a:xfrm>
          </p:grpSpPr>
          <p:sp>
            <p:nvSpPr>
              <p:cNvPr id="103" name="Google Shape;103;p13"/>
              <p:cNvSpPr txBox="1"/>
              <p:nvPr/>
            </p:nvSpPr>
            <p:spPr>
              <a:xfrm>
                <a:off x="178698" y="4019827"/>
                <a:ext cx="12049800" cy="1167600"/>
              </a:xfrm>
              <a:prstGeom prst="rect">
                <a:avLst/>
              </a:prstGeom>
              <a:solidFill>
                <a:srgbClr val="0048AA"/>
              </a:solidFill>
              <a:ln w="9525" cap="flat" cmpd="sng">
                <a:solidFill>
                  <a:srgbClr val="0048AA"/>
                </a:solidFill>
                <a:prstDash val="solid"/>
                <a:miter lim="800000"/>
                <a:headEnd type="none" w="sm" len="sm"/>
                <a:tailEnd type="none" w="sm" len="sm"/>
              </a:ln>
            </p:spPr>
            <p:txBody>
              <a:bodyPr spcFirstLastPara="1" wrap="square" lIns="373650" tIns="186825" rIns="373650" bIns="186825" anchor="t" anchorCtr="0">
                <a:spAutoFit/>
              </a:bodyPr>
              <a:lstStyle/>
              <a:p>
                <a:pPr marL="0" marR="0" lvl="0" indent="0" algn="ctr" rtl="0">
                  <a:spcBef>
                    <a:spcPts val="0"/>
                  </a:spcBef>
                  <a:spcAft>
                    <a:spcPts val="0"/>
                  </a:spcAft>
                  <a:buNone/>
                </a:pPr>
                <a:r>
                  <a:rPr lang="en-US" sz="7300" b="1" u="none">
                    <a:solidFill>
                      <a:srgbClr val="FFFFFF"/>
                    </a:solidFill>
                    <a:latin typeface="Arial"/>
                    <a:ea typeface="Arial"/>
                    <a:cs typeface="Arial"/>
                    <a:sym typeface="Arial"/>
                  </a:rPr>
                  <a:t>Methods</a:t>
                </a:r>
                <a:endParaRPr sz="7300" b="1" u="none">
                  <a:solidFill>
                    <a:srgbClr val="FFFFFF"/>
                  </a:solidFill>
                  <a:latin typeface="Arial"/>
                  <a:ea typeface="Arial"/>
                  <a:cs typeface="Arial"/>
                  <a:sym typeface="Arial"/>
                </a:endParaRPr>
              </a:p>
            </p:txBody>
          </p:sp>
          <p:sp>
            <p:nvSpPr>
              <p:cNvPr id="104" name="Google Shape;104;p13"/>
              <p:cNvSpPr/>
              <p:nvPr/>
            </p:nvSpPr>
            <p:spPr>
              <a:xfrm>
                <a:off x="483344" y="8176939"/>
                <a:ext cx="11430000" cy="109485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550" tIns="58775" rIns="117550" bIns="58775" anchor="t" anchorCtr="0">
                <a:noAutofit/>
              </a:bodyPr>
              <a:lstStyle/>
              <a:p>
                <a:pPr marL="0" marR="0" lvl="0" indent="0" algn="l" rtl="0">
                  <a:spcBef>
                    <a:spcPts val="0"/>
                  </a:spcBef>
                  <a:spcAft>
                    <a:spcPts val="0"/>
                  </a:spcAft>
                  <a:buNone/>
                </a:pPr>
                <a:endParaRPr sz="2957">
                  <a:solidFill>
                    <a:schemeClr val="lt1"/>
                  </a:solidFill>
                  <a:latin typeface="Tahoma"/>
                  <a:ea typeface="Tahoma"/>
                  <a:cs typeface="Tahoma"/>
                  <a:sym typeface="Tahoma"/>
                </a:endParaRPr>
              </a:p>
            </p:txBody>
          </p:sp>
          <p:sp>
            <p:nvSpPr>
              <p:cNvPr id="105" name="Google Shape;105;p13"/>
              <p:cNvSpPr txBox="1"/>
              <p:nvPr/>
            </p:nvSpPr>
            <p:spPr>
              <a:xfrm>
                <a:off x="311975" y="5187421"/>
                <a:ext cx="11916300" cy="13938000"/>
              </a:xfrm>
              <a:prstGeom prst="rect">
                <a:avLst/>
              </a:prstGeom>
              <a:solidFill>
                <a:schemeClr val="lt1"/>
              </a:solidFill>
              <a:ln>
                <a:noFill/>
              </a:ln>
            </p:spPr>
            <p:txBody>
              <a:bodyPr spcFirstLastPara="1" wrap="square" lIns="91425" tIns="45700" rIns="91425" bIns="45700" anchor="t" anchorCtr="0">
                <a:noAutofit/>
              </a:bodyPr>
              <a:lstStyle/>
              <a:p>
                <a:pPr marL="457200" marR="0" lvl="0" indent="-508000" algn="l" rtl="0">
                  <a:spcBef>
                    <a:spcPts val="0"/>
                  </a:spcBef>
                  <a:spcAft>
                    <a:spcPts val="0"/>
                  </a:spcAft>
                  <a:buClr>
                    <a:srgbClr val="000000"/>
                  </a:buClr>
                  <a:buSzPts val="4400"/>
                  <a:buFont typeface="Calibri"/>
                  <a:buChar char="●"/>
                </a:pPr>
                <a:r>
                  <a:rPr lang="en-US" sz="4400">
                    <a:latin typeface="Calibri"/>
                    <a:ea typeface="Calibri"/>
                    <a:cs typeface="Calibri"/>
                    <a:sym typeface="Calibri"/>
                  </a:rPr>
                  <a:t>Mixed-method study design:</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Case-control survey</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Qualitative interview</a:t>
                </a:r>
                <a:endParaRPr sz="4400">
                  <a:latin typeface="Calibri"/>
                  <a:ea typeface="Calibri"/>
                  <a:cs typeface="Calibri"/>
                  <a:sym typeface="Calibri"/>
                </a:endParaRPr>
              </a:p>
              <a:p>
                <a:pPr marL="457200" marR="0" lvl="0" indent="-508000" algn="l" rtl="0">
                  <a:spcBef>
                    <a:spcPts val="0"/>
                  </a:spcBef>
                  <a:spcAft>
                    <a:spcPts val="0"/>
                  </a:spcAft>
                  <a:buClr>
                    <a:srgbClr val="000000"/>
                  </a:buClr>
                  <a:buSzPts val="4400"/>
                  <a:buFont typeface="Calibri"/>
                  <a:buChar char="●"/>
                </a:pPr>
                <a:r>
                  <a:rPr lang="en-US" sz="4400">
                    <a:latin typeface="Calibri"/>
                    <a:ea typeface="Calibri"/>
                    <a:cs typeface="Calibri"/>
                    <a:sym typeface="Calibri"/>
                  </a:rPr>
                  <a:t>Sampled people who attended Duke Nephrology Clinic diagnosed with CKD3 and T2DM  (n=18)</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Excluded were individuals who did not have T2DM and CKD3 diagnosis </a:t>
                </a:r>
                <a:endParaRPr sz="4400">
                  <a:latin typeface="Calibri"/>
                  <a:ea typeface="Calibri"/>
                  <a:cs typeface="Calibri"/>
                  <a:sym typeface="Calibri"/>
                </a:endParaRPr>
              </a:p>
              <a:p>
                <a:pPr marL="457200" lvl="0" indent="-508000" algn="l" rtl="0">
                  <a:spcBef>
                    <a:spcPts val="0"/>
                  </a:spcBef>
                  <a:spcAft>
                    <a:spcPts val="0"/>
                  </a:spcAft>
                  <a:buSzPts val="4400"/>
                  <a:buFont typeface="Calibri"/>
                  <a:buChar char="●"/>
                </a:pPr>
                <a:r>
                  <a:rPr lang="en-US" sz="4400">
                    <a:latin typeface="Calibri"/>
                    <a:ea typeface="Calibri"/>
                    <a:cs typeface="Calibri"/>
                    <a:sym typeface="Calibri"/>
                  </a:rPr>
                  <a:t>Qualitative interviews were administered to workshops participants via phone calls by the co-facilitator of the workshops </a:t>
                </a:r>
                <a:endParaRPr sz="4400">
                  <a:latin typeface="Calibri"/>
                  <a:ea typeface="Calibri"/>
                  <a:cs typeface="Calibri"/>
                  <a:sym typeface="Calibri"/>
                </a:endParaRPr>
              </a:p>
              <a:p>
                <a:pPr marL="457200" marR="0" lvl="0" indent="-508000" algn="l" rtl="0">
                  <a:spcBef>
                    <a:spcPts val="0"/>
                  </a:spcBef>
                  <a:spcAft>
                    <a:spcPts val="0"/>
                  </a:spcAft>
                  <a:buClr>
                    <a:srgbClr val="000000"/>
                  </a:buClr>
                  <a:buSzPts val="4400"/>
                  <a:buFont typeface="Calibri"/>
                  <a:buChar char="●"/>
                </a:pPr>
                <a:r>
                  <a:rPr lang="en-US" sz="4400">
                    <a:latin typeface="Calibri"/>
                    <a:ea typeface="Calibri"/>
                    <a:cs typeface="Calibri"/>
                    <a:sym typeface="Calibri"/>
                  </a:rPr>
                  <a:t>Survey administered virtually via Qualtrics </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Low health literacy was determined through inconsistent answers in questionnaires, missed appointments and/or medication ³ </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Analysis using odds ratio calculations to determine the association of low health literacy impact on managing:</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A healthy diet e.g. low sodium, low glycemic foods</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Physical activity (30 minutes of strength, cardio/aerobic and flexibility exercise)</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Medication adherence e.g. missing 2+ doses per week</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Age Demographics:</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61-80 years old (n=16)</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81+ years old (n=2)</a:t>
                </a:r>
                <a:endParaRPr sz="4400">
                  <a:latin typeface="Calibri"/>
                  <a:ea typeface="Calibri"/>
                  <a:cs typeface="Calibri"/>
                  <a:sym typeface="Calibri"/>
                </a:endParaRPr>
              </a:p>
              <a:p>
                <a:pPr marL="457200" marR="0" lvl="0" indent="-520700" algn="l" rtl="0">
                  <a:spcBef>
                    <a:spcPts val="0"/>
                  </a:spcBef>
                  <a:spcAft>
                    <a:spcPts val="0"/>
                  </a:spcAft>
                  <a:buSzPts val="4600"/>
                  <a:buFont typeface="Calibri"/>
                  <a:buChar char="●"/>
                </a:pPr>
                <a:r>
                  <a:rPr lang="en-US" sz="4600">
                    <a:latin typeface="Calibri"/>
                    <a:ea typeface="Calibri"/>
                    <a:cs typeface="Calibri"/>
                    <a:sym typeface="Calibri"/>
                  </a:rPr>
                  <a:t>Education Demographics:</a:t>
                </a:r>
                <a:endParaRPr sz="4600">
                  <a:latin typeface="Calibri"/>
                  <a:ea typeface="Calibri"/>
                  <a:cs typeface="Calibri"/>
                  <a:sym typeface="Calibri"/>
                </a:endParaRPr>
              </a:p>
              <a:p>
                <a:pPr marL="1371600" marR="0" lvl="2" indent="-520700" algn="l" rtl="0">
                  <a:spcBef>
                    <a:spcPts val="0"/>
                  </a:spcBef>
                  <a:spcAft>
                    <a:spcPts val="0"/>
                  </a:spcAft>
                  <a:buSzPts val="4600"/>
                  <a:buFont typeface="Calibri"/>
                  <a:buChar char="■"/>
                </a:pPr>
                <a:r>
                  <a:rPr lang="en-US" sz="4600">
                    <a:latin typeface="Calibri"/>
                    <a:ea typeface="Calibri"/>
                    <a:cs typeface="Calibri"/>
                    <a:sym typeface="Calibri"/>
                  </a:rPr>
                  <a:t>High school or GED (n=2)</a:t>
                </a:r>
                <a:endParaRPr sz="4600">
                  <a:latin typeface="Calibri"/>
                  <a:ea typeface="Calibri"/>
                  <a:cs typeface="Calibri"/>
                  <a:sym typeface="Calibri"/>
                </a:endParaRPr>
              </a:p>
              <a:p>
                <a:pPr marL="1371600" marR="0" lvl="2" indent="-520700" algn="l" rtl="0">
                  <a:spcBef>
                    <a:spcPts val="0"/>
                  </a:spcBef>
                  <a:spcAft>
                    <a:spcPts val="0"/>
                  </a:spcAft>
                  <a:buSzPts val="4600"/>
                  <a:buFont typeface="Calibri"/>
                  <a:buChar char="■"/>
                </a:pPr>
                <a:r>
                  <a:rPr lang="en-US" sz="4600">
                    <a:latin typeface="Calibri"/>
                    <a:ea typeface="Calibri"/>
                    <a:cs typeface="Calibri"/>
                    <a:sym typeface="Calibri"/>
                  </a:rPr>
                  <a:t>Some college (n=5)</a:t>
                </a:r>
                <a:endParaRPr sz="4600">
                  <a:latin typeface="Calibri"/>
                  <a:ea typeface="Calibri"/>
                  <a:cs typeface="Calibri"/>
                  <a:sym typeface="Calibri"/>
                </a:endParaRPr>
              </a:p>
              <a:p>
                <a:pPr marL="1371600" marR="0" lvl="2" indent="-520700" algn="l" rtl="0">
                  <a:spcBef>
                    <a:spcPts val="0"/>
                  </a:spcBef>
                  <a:spcAft>
                    <a:spcPts val="0"/>
                  </a:spcAft>
                  <a:buSzPts val="4600"/>
                  <a:buFont typeface="Calibri"/>
                  <a:buChar char="■"/>
                </a:pPr>
                <a:r>
                  <a:rPr lang="en-US" sz="4600">
                    <a:latin typeface="Calibri"/>
                    <a:ea typeface="Calibri"/>
                    <a:cs typeface="Calibri"/>
                    <a:sym typeface="Calibri"/>
                  </a:rPr>
                  <a:t>College degree (n=6)</a:t>
                </a:r>
                <a:endParaRPr sz="4600">
                  <a:latin typeface="Calibri"/>
                  <a:ea typeface="Calibri"/>
                  <a:cs typeface="Calibri"/>
                  <a:sym typeface="Calibri"/>
                </a:endParaRPr>
              </a:p>
              <a:p>
                <a:pPr marL="1371600" marR="0" lvl="2" indent="-520700" algn="l" rtl="0">
                  <a:spcBef>
                    <a:spcPts val="0"/>
                  </a:spcBef>
                  <a:spcAft>
                    <a:spcPts val="0"/>
                  </a:spcAft>
                  <a:buSzPts val="4600"/>
                  <a:buFont typeface="Calibri"/>
                  <a:buChar char="■"/>
                </a:pPr>
                <a:r>
                  <a:rPr lang="en-US" sz="4600">
                    <a:latin typeface="Calibri"/>
                    <a:ea typeface="Calibri"/>
                    <a:cs typeface="Calibri"/>
                    <a:sym typeface="Calibri"/>
                  </a:rPr>
                  <a:t>Graduate/Professional degree (n=5)</a:t>
                </a:r>
                <a:endParaRPr sz="4600">
                  <a:latin typeface="Calibri"/>
                  <a:ea typeface="Calibri"/>
                  <a:cs typeface="Calibri"/>
                  <a:sym typeface="Calibri"/>
                </a:endParaRPr>
              </a:p>
              <a:p>
                <a:pPr marL="457200" marR="0" lvl="0" indent="0" algn="l" rtl="0">
                  <a:spcBef>
                    <a:spcPts val="0"/>
                  </a:spcBef>
                  <a:spcAft>
                    <a:spcPts val="0"/>
                  </a:spcAft>
                  <a:buNone/>
                </a:pPr>
                <a:endParaRPr sz="4800">
                  <a:latin typeface="Calibri"/>
                  <a:ea typeface="Calibri"/>
                  <a:cs typeface="Calibri"/>
                  <a:sym typeface="Calibri"/>
                </a:endParaRPr>
              </a:p>
              <a:p>
                <a:pPr marL="914400" marR="0" lvl="0" indent="0" algn="l" rtl="0">
                  <a:spcBef>
                    <a:spcPts val="0"/>
                  </a:spcBef>
                  <a:spcAft>
                    <a:spcPts val="0"/>
                  </a:spcAft>
                  <a:buNone/>
                </a:pPr>
                <a:endParaRPr sz="4800">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58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58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199995" algn="l" rtl="0">
                  <a:spcBef>
                    <a:spcPts val="0"/>
                  </a:spcBef>
                  <a:spcAft>
                    <a:spcPts val="0"/>
                  </a:spcAft>
                  <a:buClr>
                    <a:schemeClr val="lt1"/>
                  </a:buClr>
                  <a:buSzPts val="3600"/>
                  <a:buFont typeface="Arial"/>
                  <a:buNone/>
                </a:pPr>
                <a:endParaRPr sz="3600">
                  <a:solidFill>
                    <a:srgbClr val="000000"/>
                  </a:solidFill>
                  <a:latin typeface="Calibri"/>
                  <a:ea typeface="Calibri"/>
                  <a:cs typeface="Calibri"/>
                  <a:sym typeface="Calibri"/>
                </a:endParaRPr>
              </a:p>
              <a:p>
                <a:pPr marL="428595" marR="0" lvl="0" indent="-285720" algn="l" rtl="0">
                  <a:spcBef>
                    <a:spcPts val="0"/>
                  </a:spcBef>
                  <a:spcAft>
                    <a:spcPts val="0"/>
                  </a:spcAft>
                  <a:buClr>
                    <a:schemeClr val="lt1"/>
                  </a:buClr>
                  <a:buSzPts val="2250"/>
                  <a:buFont typeface="Arial"/>
                  <a:buNone/>
                </a:pPr>
                <a:endParaRPr sz="2250">
                  <a:solidFill>
                    <a:srgbClr val="000000"/>
                  </a:solidFill>
                  <a:latin typeface="Tahoma"/>
                  <a:ea typeface="Tahoma"/>
                  <a:cs typeface="Tahoma"/>
                  <a:sym typeface="Tahoma"/>
                </a:endParaRPr>
              </a:p>
            </p:txBody>
          </p:sp>
        </p:grpSp>
        <p:sp>
          <p:nvSpPr>
            <p:cNvPr id="106" name="Google Shape;106;p13"/>
            <p:cNvSpPr txBox="1"/>
            <p:nvPr/>
          </p:nvSpPr>
          <p:spPr>
            <a:xfrm>
              <a:off x="623432" y="6533301"/>
              <a:ext cx="15320700" cy="1500900"/>
            </a:xfrm>
            <a:prstGeom prst="rect">
              <a:avLst/>
            </a:prstGeom>
            <a:solidFill>
              <a:srgbClr val="0048AA"/>
            </a:solidFill>
            <a:ln w="9525" cap="flat" cmpd="sng">
              <a:solidFill>
                <a:srgbClr val="0048AA"/>
              </a:solidFill>
              <a:prstDash val="solid"/>
              <a:miter lim="800000"/>
              <a:headEnd type="none" w="sm" len="sm"/>
              <a:tailEnd type="none" w="sm" len="sm"/>
            </a:ln>
          </p:spPr>
          <p:txBody>
            <a:bodyPr spcFirstLastPara="1" wrap="square" lIns="373650" tIns="186825" rIns="373650" bIns="186825" anchor="t" anchorCtr="0">
              <a:spAutoFit/>
            </a:bodyPr>
            <a:lstStyle/>
            <a:p>
              <a:pPr marL="0" marR="0" lvl="0" indent="0" algn="ctr" rtl="0">
                <a:spcBef>
                  <a:spcPts val="0"/>
                </a:spcBef>
                <a:spcAft>
                  <a:spcPts val="0"/>
                </a:spcAft>
                <a:buNone/>
              </a:pPr>
              <a:r>
                <a:rPr lang="en-US" sz="7300" b="1" u="none">
                  <a:solidFill>
                    <a:srgbClr val="FFFFFF"/>
                  </a:solidFill>
                  <a:latin typeface="Arial"/>
                  <a:ea typeface="Arial"/>
                  <a:cs typeface="Arial"/>
                  <a:sym typeface="Arial"/>
                </a:rPr>
                <a:t>Introduction</a:t>
              </a:r>
              <a:endParaRPr sz="7300" b="1" u="none">
                <a:solidFill>
                  <a:srgbClr val="FFFFFF"/>
                </a:solidFill>
                <a:latin typeface="Arial"/>
                <a:ea typeface="Arial"/>
                <a:cs typeface="Arial"/>
                <a:sym typeface="Arial"/>
              </a:endParaRPr>
            </a:p>
          </p:txBody>
        </p:sp>
        <p:sp>
          <p:nvSpPr>
            <p:cNvPr id="107" name="Google Shape;107;p13"/>
            <p:cNvSpPr/>
            <p:nvPr/>
          </p:nvSpPr>
          <p:spPr>
            <a:xfrm>
              <a:off x="533410" y="8034201"/>
              <a:ext cx="15492300" cy="5598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550" tIns="58775" rIns="117550" bIns="58775" anchor="t" anchorCtr="0">
              <a:noAutofit/>
            </a:bodyPr>
            <a:lstStyle/>
            <a:p>
              <a:pPr marL="457200" marR="0" lvl="0" indent="-508000" algn="l" rtl="0">
                <a:spcBef>
                  <a:spcPts val="0"/>
                </a:spcBef>
                <a:spcAft>
                  <a:spcPts val="0"/>
                </a:spcAft>
                <a:buClr>
                  <a:srgbClr val="000000"/>
                </a:buClr>
                <a:buSzPts val="4400"/>
                <a:buFont typeface="Calibri"/>
                <a:buChar char="●"/>
              </a:pPr>
              <a:r>
                <a:rPr lang="en-US" sz="4400">
                  <a:latin typeface="Calibri"/>
                  <a:ea typeface="Calibri"/>
                  <a:cs typeface="Calibri"/>
                  <a:sym typeface="Calibri"/>
                </a:rPr>
                <a:t>Community partner conducted virtual workshops for people with stage 3 chronic kidney disease (CKD3) and type 2 diabetes (T2DM)</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Focal points of workshops include: diet, physical activity, and medication management</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Nearly 36% of adults in the U.S. have low health literacy ¹﹐²</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We hypothesize that low health literacy negatively impacts managing a healthy diet, physical activity and medication adherence for people with CKD3 and T2DM </a:t>
              </a:r>
              <a:endParaRPr sz="4400">
                <a:latin typeface="Calibri"/>
                <a:ea typeface="Calibri"/>
                <a:cs typeface="Calibri"/>
                <a:sym typeface="Calibri"/>
              </a:endParaRPr>
            </a:p>
            <a:p>
              <a:pPr marL="0" marR="0" lvl="0" indent="0" algn="l" rtl="0">
                <a:spcBef>
                  <a:spcPts val="0"/>
                </a:spcBef>
                <a:spcAft>
                  <a:spcPts val="0"/>
                </a:spcAft>
                <a:buNone/>
              </a:pPr>
              <a:endParaRPr sz="4886">
                <a:latin typeface="Tahoma"/>
                <a:ea typeface="Tahoma"/>
                <a:cs typeface="Tahoma"/>
                <a:sym typeface="Tahoma"/>
              </a:endParaRPr>
            </a:p>
          </p:txBody>
        </p:sp>
      </p:grpSp>
      <p:pic>
        <p:nvPicPr>
          <p:cNvPr id="108" name="Google Shape;108;p13"/>
          <p:cNvPicPr preferRelativeResize="0"/>
          <p:nvPr/>
        </p:nvPicPr>
        <p:blipFill>
          <a:blip r:embed="rId3">
            <a:alphaModFix/>
          </a:blip>
          <a:stretch>
            <a:fillRect/>
          </a:stretch>
        </p:blipFill>
        <p:spPr>
          <a:xfrm>
            <a:off x="507750" y="2168275"/>
            <a:ext cx="10725850" cy="1860125"/>
          </a:xfrm>
          <a:prstGeom prst="rect">
            <a:avLst/>
          </a:prstGeom>
          <a:noFill/>
          <a:ln w="9525" cap="flat" cmpd="sng">
            <a:solidFill>
              <a:schemeClr val="lt1"/>
            </a:solidFill>
            <a:prstDash val="solid"/>
            <a:round/>
            <a:headEnd type="none" w="sm" len="sm"/>
            <a:tailEnd type="none" w="sm" len="sm"/>
          </a:ln>
        </p:spPr>
      </p:pic>
      <p:sp>
        <p:nvSpPr>
          <p:cNvPr id="109" name="Google Shape;109;p13"/>
          <p:cNvSpPr/>
          <p:nvPr/>
        </p:nvSpPr>
        <p:spPr>
          <a:xfrm flipH="1">
            <a:off x="3952350" y="3745200"/>
            <a:ext cx="1435500" cy="151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507750" y="1039125"/>
            <a:ext cx="10725900" cy="4217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3"/>
          <p:cNvPicPr preferRelativeResize="0"/>
          <p:nvPr/>
        </p:nvPicPr>
        <p:blipFill>
          <a:blip r:embed="rId4">
            <a:alphaModFix/>
          </a:blip>
          <a:stretch>
            <a:fillRect/>
          </a:stretch>
        </p:blipFill>
        <p:spPr>
          <a:xfrm>
            <a:off x="912450" y="160675"/>
            <a:ext cx="10036950" cy="5420100"/>
          </a:xfrm>
          <a:prstGeom prst="rect">
            <a:avLst/>
          </a:prstGeom>
          <a:noFill/>
          <a:ln>
            <a:noFill/>
          </a:ln>
        </p:spPr>
      </p:pic>
      <p:pic>
        <p:nvPicPr>
          <p:cNvPr id="112" name="Google Shape;112;p13"/>
          <p:cNvPicPr preferRelativeResize="0"/>
          <p:nvPr/>
        </p:nvPicPr>
        <p:blipFill rotWithShape="1">
          <a:blip r:embed="rId5">
            <a:alphaModFix/>
          </a:blip>
          <a:srcRect t="-810" b="810"/>
          <a:stretch/>
        </p:blipFill>
        <p:spPr>
          <a:xfrm>
            <a:off x="17331150" y="17449200"/>
            <a:ext cx="14974475" cy="7611250"/>
          </a:xfrm>
          <a:prstGeom prst="rect">
            <a:avLst/>
          </a:prstGeom>
          <a:noFill/>
          <a:ln>
            <a:noFill/>
          </a:ln>
        </p:spPr>
      </p:pic>
      <p:grpSp>
        <p:nvGrpSpPr>
          <p:cNvPr id="113" name="Google Shape;113;p13"/>
          <p:cNvGrpSpPr/>
          <p:nvPr/>
        </p:nvGrpSpPr>
        <p:grpSpPr>
          <a:xfrm>
            <a:off x="16000475" y="6266200"/>
            <a:ext cx="33035888" cy="26651995"/>
            <a:chOff x="461832" y="3567910"/>
            <a:chExt cx="22484100" cy="15686872"/>
          </a:xfrm>
        </p:grpSpPr>
        <p:sp>
          <p:nvSpPr>
            <p:cNvPr id="114" name="Google Shape;114;p13"/>
            <p:cNvSpPr/>
            <p:nvPr/>
          </p:nvSpPr>
          <p:spPr>
            <a:xfrm>
              <a:off x="461832" y="4469881"/>
              <a:ext cx="11544600" cy="14784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17550" tIns="58775" rIns="117550" bIns="58775" anchor="t" anchorCtr="0">
              <a:noAutofit/>
            </a:bodyPr>
            <a:lstStyle/>
            <a:p>
              <a:pPr marL="0" marR="0" lvl="0" indent="0" algn="l" rtl="0">
                <a:spcBef>
                  <a:spcPts val="0"/>
                </a:spcBef>
                <a:spcAft>
                  <a:spcPts val="0"/>
                </a:spcAft>
                <a:buNone/>
              </a:pPr>
              <a:endParaRPr sz="2957" b="0" i="0" u="none" strike="noStrike" cap="none">
                <a:solidFill>
                  <a:schemeClr val="lt1"/>
                </a:solidFill>
                <a:latin typeface="Tahoma"/>
                <a:ea typeface="Tahoma"/>
                <a:cs typeface="Tahoma"/>
                <a:sym typeface="Tahoma"/>
              </a:endParaRPr>
            </a:p>
          </p:txBody>
        </p:sp>
        <p:sp>
          <p:nvSpPr>
            <p:cNvPr id="115" name="Google Shape;115;p13"/>
            <p:cNvSpPr txBox="1"/>
            <p:nvPr/>
          </p:nvSpPr>
          <p:spPr>
            <a:xfrm>
              <a:off x="617008" y="4504784"/>
              <a:ext cx="11389500" cy="13163700"/>
            </a:xfrm>
            <a:prstGeom prst="rect">
              <a:avLst/>
            </a:prstGeom>
            <a:noFill/>
            <a:ln>
              <a:noFill/>
            </a:ln>
          </p:spPr>
          <p:txBody>
            <a:bodyPr spcFirstLastPara="1" wrap="square" lIns="91425" tIns="45700" rIns="91425" bIns="45700" anchor="t" anchorCtr="0">
              <a:noAutofit/>
            </a:bodyPr>
            <a:lstStyle/>
            <a:p>
              <a:pPr marL="457200" marR="0" lvl="0" indent="-508000" algn="l" rtl="0">
                <a:spcBef>
                  <a:spcPts val="0"/>
                </a:spcBef>
                <a:spcAft>
                  <a:spcPts val="0"/>
                </a:spcAft>
                <a:buClr>
                  <a:srgbClr val="000000"/>
                </a:buClr>
                <a:buSzPts val="4400"/>
                <a:buFont typeface="Calibri"/>
                <a:buChar char="●"/>
              </a:pPr>
              <a:r>
                <a:rPr lang="en-US" sz="4400">
                  <a:latin typeface="Calibri"/>
                  <a:ea typeface="Calibri"/>
                  <a:cs typeface="Calibri"/>
                  <a:sym typeface="Calibri"/>
                </a:rPr>
                <a:t>Total of 18 survey responses</a:t>
              </a:r>
              <a:endParaRPr sz="4400">
                <a:latin typeface="Calibri"/>
                <a:ea typeface="Calibri"/>
                <a:cs typeface="Calibri"/>
                <a:sym typeface="Calibri"/>
              </a:endParaRPr>
            </a:p>
            <a:p>
              <a:pPr marL="457200" marR="0" lvl="0" indent="-508000" algn="l" rtl="0">
                <a:spcBef>
                  <a:spcPts val="0"/>
                </a:spcBef>
                <a:spcAft>
                  <a:spcPts val="0"/>
                </a:spcAft>
                <a:buSzPts val="4400"/>
                <a:buFont typeface="Calibri"/>
                <a:buChar char="●"/>
              </a:pPr>
              <a:r>
                <a:rPr lang="en-US" sz="4400">
                  <a:latin typeface="Calibri"/>
                  <a:ea typeface="Calibri"/>
                  <a:cs typeface="Calibri"/>
                  <a:sym typeface="Calibri"/>
                </a:rPr>
                <a:t>Key findings include:</a:t>
              </a:r>
              <a:endParaRPr sz="4400">
                <a:highlight>
                  <a:schemeClr val="lt1"/>
                </a:highlight>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Negative association (0.8) between low health literacy and managing a poor diet</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Positive association (11) between low health literacy and insufficient physical activity</a:t>
              </a:r>
              <a:endParaRPr sz="4400">
                <a:latin typeface="Calibri"/>
                <a:ea typeface="Calibri"/>
                <a:cs typeface="Calibri"/>
                <a:sym typeface="Calibri"/>
              </a:endParaRPr>
            </a:p>
            <a:p>
              <a:pPr marL="1371600" marR="0" lvl="2" indent="-508000" algn="l" rtl="0">
                <a:spcBef>
                  <a:spcPts val="0"/>
                </a:spcBef>
                <a:spcAft>
                  <a:spcPts val="0"/>
                </a:spcAft>
                <a:buSzPts val="4400"/>
                <a:buFont typeface="Calibri"/>
                <a:buChar char="■"/>
              </a:pPr>
              <a:r>
                <a:rPr lang="en-US" sz="4400">
                  <a:latin typeface="Calibri"/>
                  <a:ea typeface="Calibri"/>
                  <a:cs typeface="Calibri"/>
                  <a:sym typeface="Calibri"/>
                </a:rPr>
                <a:t>Positive association (13) between low health literacy and poor medication adherence</a:t>
              </a:r>
              <a:endParaRPr sz="4400">
                <a:latin typeface="Calibri"/>
                <a:ea typeface="Calibri"/>
                <a:cs typeface="Calibri"/>
                <a:sym typeface="Calibri"/>
              </a:endParaRPr>
            </a:p>
            <a:p>
              <a:pPr marL="457200" lvl="0" indent="-508000" algn="l" rtl="0">
                <a:spcBef>
                  <a:spcPts val="0"/>
                </a:spcBef>
                <a:spcAft>
                  <a:spcPts val="0"/>
                </a:spcAft>
                <a:buSzPts val="4400"/>
                <a:buFont typeface="Calibri"/>
                <a:buChar char="●"/>
              </a:pPr>
              <a:r>
                <a:rPr lang="en-US" sz="4400">
                  <a:highlight>
                    <a:schemeClr val="lt1"/>
                  </a:highlight>
                  <a:latin typeface="Calibri"/>
                  <a:ea typeface="Calibri"/>
                  <a:cs typeface="Calibri"/>
                  <a:sym typeface="Calibri"/>
                </a:rPr>
                <a:t>Individuals who attended virtual workshops had better management of outcomes despite their level of health literacy, compared to participants who only received tertiary level care</a:t>
              </a:r>
              <a:endParaRPr sz="4400">
                <a:latin typeface="Calibri"/>
                <a:ea typeface="Calibri"/>
                <a:cs typeface="Calibri"/>
                <a:sym typeface="Calibri"/>
              </a:endParaRPr>
            </a:p>
            <a:p>
              <a:pPr marL="2743200" marR="0" lvl="0" indent="0" algn="l" rtl="0">
                <a:spcBef>
                  <a:spcPts val="0"/>
                </a:spcBef>
                <a:spcAft>
                  <a:spcPts val="0"/>
                </a:spcAft>
                <a:buNone/>
              </a:pPr>
              <a:endParaRPr sz="4800">
                <a:latin typeface="Calibri"/>
                <a:ea typeface="Calibri"/>
                <a:cs typeface="Calibri"/>
                <a:sym typeface="Calibri"/>
              </a:endParaRPr>
            </a:p>
            <a:p>
              <a:pPr marL="2743200" marR="0" lvl="0" indent="0" algn="l" rtl="0">
                <a:spcBef>
                  <a:spcPts val="0"/>
                </a:spcBef>
                <a:spcAft>
                  <a:spcPts val="0"/>
                </a:spcAft>
                <a:buNone/>
              </a:pPr>
              <a:endParaRPr sz="4800">
                <a:latin typeface="Calibri"/>
                <a:ea typeface="Calibri"/>
                <a:cs typeface="Calibri"/>
                <a:sym typeface="Calibri"/>
              </a:endParaRPr>
            </a:p>
            <a:p>
              <a:pPr marL="492867" lvl="0" indent="-492867" algn="l" rtl="0">
                <a:spcBef>
                  <a:spcPts val="0"/>
                </a:spcBef>
                <a:spcAft>
                  <a:spcPts val="0"/>
                </a:spcAft>
                <a:buClr>
                  <a:srgbClr val="000000"/>
                </a:buClr>
                <a:buFont typeface="Arial"/>
                <a:buNone/>
              </a:pPr>
              <a:endParaRPr sz="4800">
                <a:latin typeface="Calibri"/>
                <a:ea typeface="Calibri"/>
                <a:cs typeface="Calibri"/>
                <a:sym typeface="Calibri"/>
              </a:endParaRPr>
            </a:p>
            <a:p>
              <a:pPr marL="457200" marR="0" lvl="0" indent="0" algn="l" rtl="0">
                <a:spcBef>
                  <a:spcPts val="0"/>
                </a:spcBef>
                <a:spcAft>
                  <a:spcPts val="0"/>
                </a:spcAft>
                <a:buNone/>
              </a:pPr>
              <a:endParaRPr sz="4800">
                <a:latin typeface="Calibri"/>
                <a:ea typeface="Calibri"/>
                <a:cs typeface="Calibri"/>
                <a:sym typeface="Calibri"/>
              </a:endParaRPr>
            </a:p>
            <a:p>
              <a:pPr marL="2743200" marR="0" lvl="0" indent="0" algn="l" rtl="0">
                <a:spcBef>
                  <a:spcPts val="0"/>
                </a:spcBef>
                <a:spcAft>
                  <a:spcPts val="0"/>
                </a:spcAft>
                <a:buNone/>
              </a:pPr>
              <a:endParaRPr sz="4800">
                <a:latin typeface="Tahoma"/>
                <a:ea typeface="Tahoma"/>
                <a:cs typeface="Tahoma"/>
                <a:sym typeface="Tahoma"/>
              </a:endParaRPr>
            </a:p>
            <a:p>
              <a:pPr marL="2743200" marR="0" lvl="0" indent="0" algn="l" rtl="0">
                <a:spcBef>
                  <a:spcPts val="0"/>
                </a:spcBef>
                <a:spcAft>
                  <a:spcPts val="0"/>
                </a:spcAft>
                <a:buNone/>
              </a:pPr>
              <a:endParaRPr sz="480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142875" marR="0" lvl="0" indent="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a:p>
              <a:pPr marL="428595" marR="0" lvl="0" indent="-285720" algn="l" rtl="0">
                <a:spcBef>
                  <a:spcPts val="0"/>
                </a:spcBef>
                <a:spcAft>
                  <a:spcPts val="0"/>
                </a:spcAft>
                <a:buClr>
                  <a:schemeClr val="lt1"/>
                </a:buClr>
                <a:buSzPts val="2250"/>
                <a:buFont typeface="Arial"/>
                <a:buNone/>
              </a:pPr>
              <a:endParaRPr sz="2250" b="0" i="0" u="none" strike="noStrike" cap="none">
                <a:solidFill>
                  <a:srgbClr val="000000"/>
                </a:solidFill>
                <a:latin typeface="Tahoma"/>
                <a:ea typeface="Tahoma"/>
                <a:cs typeface="Tahoma"/>
                <a:sym typeface="Tahoma"/>
              </a:endParaRPr>
            </a:p>
          </p:txBody>
        </p:sp>
        <p:sp>
          <p:nvSpPr>
            <p:cNvPr id="116" name="Google Shape;116;p13"/>
            <p:cNvSpPr txBox="1"/>
            <p:nvPr/>
          </p:nvSpPr>
          <p:spPr>
            <a:xfrm>
              <a:off x="461832" y="3567910"/>
              <a:ext cx="22484100" cy="883500"/>
            </a:xfrm>
            <a:prstGeom prst="rect">
              <a:avLst/>
            </a:prstGeom>
            <a:solidFill>
              <a:srgbClr val="0048AA"/>
            </a:solidFill>
            <a:ln w="9525" cap="flat" cmpd="sng">
              <a:solidFill>
                <a:srgbClr val="0048AA"/>
              </a:solidFill>
              <a:prstDash val="solid"/>
              <a:miter lim="800000"/>
              <a:headEnd type="none" w="sm" len="sm"/>
              <a:tailEnd type="none" w="sm" len="sm"/>
            </a:ln>
          </p:spPr>
          <p:txBody>
            <a:bodyPr spcFirstLastPara="1" wrap="square" lIns="373650" tIns="186825" rIns="373650" bIns="186825" anchor="t" anchorCtr="0">
              <a:spAutoFit/>
            </a:bodyPr>
            <a:lstStyle/>
            <a:p>
              <a:pPr marL="0" marR="0" lvl="0" indent="0" algn="ctr" rtl="0">
                <a:spcBef>
                  <a:spcPts val="0"/>
                </a:spcBef>
                <a:spcAft>
                  <a:spcPts val="0"/>
                </a:spcAft>
                <a:buNone/>
              </a:pPr>
              <a:r>
                <a:rPr lang="en-US" sz="7300" b="1" i="0" u="none" strike="noStrike" cap="none">
                  <a:solidFill>
                    <a:srgbClr val="FFFFFF"/>
                  </a:solidFill>
                  <a:latin typeface="Arial"/>
                  <a:ea typeface="Arial"/>
                  <a:cs typeface="Arial"/>
                  <a:sym typeface="Arial"/>
                </a:rPr>
                <a:t>Results</a:t>
              </a:r>
              <a:endParaRPr sz="7300" b="1" i="0" u="none" strike="noStrike" cap="none">
                <a:solidFill>
                  <a:srgbClr val="FFFFFF"/>
                </a:solidFill>
                <a:latin typeface="Arial"/>
                <a:ea typeface="Arial"/>
                <a:cs typeface="Arial"/>
                <a:sym typeface="Arial"/>
              </a:endParaRPr>
            </a:p>
          </p:txBody>
        </p:sp>
      </p:grpSp>
      <p:sp>
        <p:nvSpPr>
          <p:cNvPr id="117" name="Google Shape;117;p13"/>
          <p:cNvSpPr/>
          <p:nvPr/>
        </p:nvSpPr>
        <p:spPr>
          <a:xfrm>
            <a:off x="32918400" y="7857950"/>
            <a:ext cx="16335300" cy="5420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457200" lvl="0" indent="-508000" algn="l" rtl="0">
              <a:spcBef>
                <a:spcPts val="0"/>
              </a:spcBef>
              <a:spcAft>
                <a:spcPts val="0"/>
              </a:spcAft>
              <a:buSzPts val="4400"/>
              <a:buFont typeface="Calibri"/>
              <a:buChar char="●"/>
            </a:pPr>
            <a:r>
              <a:rPr lang="en-US" sz="4400">
                <a:latin typeface="Calibri"/>
                <a:ea typeface="Calibri"/>
                <a:cs typeface="Calibri"/>
                <a:sym typeface="Calibri"/>
              </a:rPr>
              <a:t>Major themes of qualitative interviews: </a:t>
            </a:r>
            <a:endParaRPr sz="4400">
              <a:latin typeface="Calibri"/>
              <a:ea typeface="Calibri"/>
              <a:cs typeface="Calibri"/>
              <a:sym typeface="Calibri"/>
            </a:endParaRPr>
          </a:p>
          <a:p>
            <a:pPr marL="1371600" lvl="2" indent="-508000" algn="l" rtl="0">
              <a:spcBef>
                <a:spcPts val="0"/>
              </a:spcBef>
              <a:spcAft>
                <a:spcPts val="0"/>
              </a:spcAft>
              <a:buSzPts val="4400"/>
              <a:buFont typeface="Calibri"/>
              <a:buChar char="■"/>
            </a:pPr>
            <a:r>
              <a:rPr lang="en-US" sz="4400" b="1">
                <a:latin typeface="Calibri"/>
                <a:ea typeface="Calibri"/>
                <a:cs typeface="Calibri"/>
                <a:sym typeface="Calibri"/>
              </a:rPr>
              <a:t>Positive feedback</a:t>
            </a:r>
            <a:r>
              <a:rPr lang="en-US" sz="4400">
                <a:latin typeface="Calibri"/>
                <a:ea typeface="Calibri"/>
                <a:cs typeface="Calibri"/>
                <a:sym typeface="Calibri"/>
              </a:rPr>
              <a:t> </a:t>
            </a:r>
            <a:r>
              <a:rPr lang="en-US" sz="4400" b="1">
                <a:latin typeface="Calibri"/>
                <a:ea typeface="Calibri"/>
                <a:cs typeface="Calibri"/>
                <a:sym typeface="Calibri"/>
              </a:rPr>
              <a:t>on the CKD workshop:</a:t>
            </a:r>
            <a:r>
              <a:rPr lang="en-US" sz="4400">
                <a:latin typeface="Calibri"/>
                <a:ea typeface="Calibri"/>
                <a:cs typeface="Calibri"/>
                <a:sym typeface="Calibri"/>
              </a:rPr>
              <a:t> praise towards the overall quality of the workshops</a:t>
            </a:r>
            <a:endParaRPr sz="4400">
              <a:latin typeface="Calibri"/>
              <a:ea typeface="Calibri"/>
              <a:cs typeface="Calibri"/>
              <a:sym typeface="Calibri"/>
            </a:endParaRPr>
          </a:p>
          <a:p>
            <a:pPr marL="1371600" lvl="2" indent="-508000" algn="l" rtl="0">
              <a:spcBef>
                <a:spcPts val="0"/>
              </a:spcBef>
              <a:spcAft>
                <a:spcPts val="0"/>
              </a:spcAft>
              <a:buSzPts val="4400"/>
              <a:buFont typeface="Calibri"/>
              <a:buChar char="■"/>
            </a:pPr>
            <a:r>
              <a:rPr lang="en-US" sz="4400" b="1">
                <a:latin typeface="Calibri"/>
                <a:ea typeface="Calibri"/>
                <a:cs typeface="Calibri"/>
                <a:sym typeface="Calibri"/>
              </a:rPr>
              <a:t>Access to technology: </a:t>
            </a:r>
            <a:r>
              <a:rPr lang="en-US" sz="4400">
                <a:latin typeface="Calibri"/>
                <a:ea typeface="Calibri"/>
                <a:cs typeface="Calibri"/>
                <a:sym typeface="Calibri"/>
              </a:rPr>
              <a:t>Participants had access to WIFI as well as a smart phone and computer. Participants also had the ability to operate Zoom, MyChart, and lifestyle phone applications to manage their diet and physical activity</a:t>
            </a:r>
            <a:endParaRPr sz="4400">
              <a:latin typeface="Calibri"/>
              <a:ea typeface="Calibri"/>
              <a:cs typeface="Calibri"/>
              <a:sym typeface="Calibri"/>
            </a:endParaRPr>
          </a:p>
          <a:p>
            <a:pPr marL="1371600" lvl="2" indent="-508000" algn="l" rtl="0">
              <a:spcBef>
                <a:spcPts val="0"/>
              </a:spcBef>
              <a:spcAft>
                <a:spcPts val="0"/>
              </a:spcAft>
              <a:buSzPts val="4400"/>
              <a:buFont typeface="Calibri"/>
              <a:buChar char="■"/>
            </a:pPr>
            <a:r>
              <a:rPr lang="en-US" sz="4400" b="1">
                <a:latin typeface="Calibri"/>
                <a:ea typeface="Calibri"/>
                <a:cs typeface="Calibri"/>
                <a:sym typeface="Calibri"/>
              </a:rPr>
              <a:t>Self-accountability:</a:t>
            </a:r>
            <a:r>
              <a:rPr lang="en-US" sz="4400">
                <a:latin typeface="Calibri"/>
                <a:ea typeface="Calibri"/>
                <a:cs typeface="Calibri"/>
                <a:sym typeface="Calibri"/>
              </a:rPr>
              <a:t> resisting certain foods that are unhealthy </a:t>
            </a:r>
            <a:endParaRPr sz="4400">
              <a:latin typeface="Calibri"/>
              <a:ea typeface="Calibri"/>
              <a:cs typeface="Calibri"/>
              <a:sym typeface="Calibri"/>
            </a:endParaRPr>
          </a:p>
        </p:txBody>
      </p:sp>
      <p:pic>
        <p:nvPicPr>
          <p:cNvPr id="118" name="Google Shape;118;p13"/>
          <p:cNvPicPr preferRelativeResize="0"/>
          <p:nvPr/>
        </p:nvPicPr>
        <p:blipFill>
          <a:blip r:embed="rId6">
            <a:alphaModFix/>
          </a:blip>
          <a:stretch>
            <a:fillRect/>
          </a:stretch>
        </p:blipFill>
        <p:spPr>
          <a:xfrm>
            <a:off x="17571500" y="15776550"/>
            <a:ext cx="14265926" cy="5569900"/>
          </a:xfrm>
          <a:prstGeom prst="rect">
            <a:avLst/>
          </a:prstGeom>
          <a:noFill/>
          <a:ln>
            <a:noFill/>
          </a:ln>
        </p:spPr>
      </p:pic>
      <p:pic>
        <p:nvPicPr>
          <p:cNvPr id="119" name="Google Shape;119;p13"/>
          <p:cNvPicPr preferRelativeResize="0"/>
          <p:nvPr/>
        </p:nvPicPr>
        <p:blipFill>
          <a:blip r:embed="rId7">
            <a:alphaModFix/>
          </a:blip>
          <a:stretch>
            <a:fillRect/>
          </a:stretch>
        </p:blipFill>
        <p:spPr>
          <a:xfrm>
            <a:off x="17571500" y="21321400"/>
            <a:ext cx="14265926" cy="5569900"/>
          </a:xfrm>
          <a:prstGeom prst="rect">
            <a:avLst/>
          </a:prstGeom>
          <a:noFill/>
          <a:ln>
            <a:noFill/>
          </a:ln>
        </p:spPr>
      </p:pic>
      <p:pic>
        <p:nvPicPr>
          <p:cNvPr id="120" name="Google Shape;120;p13"/>
          <p:cNvPicPr preferRelativeResize="0"/>
          <p:nvPr/>
        </p:nvPicPr>
        <p:blipFill>
          <a:blip r:embed="rId8">
            <a:alphaModFix/>
          </a:blip>
          <a:stretch>
            <a:fillRect/>
          </a:stretch>
        </p:blipFill>
        <p:spPr>
          <a:xfrm>
            <a:off x="17571500" y="26891300"/>
            <a:ext cx="14265926" cy="55699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Macintosh PowerPoint</Application>
  <PresentationFormat>Custom</PresentationFormat>
  <Paragraphs>114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Tahoma</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Trace Arrick</cp:lastModifiedBy>
  <cp:revision>1</cp:revision>
  <dcterms:modified xsi:type="dcterms:W3CDTF">2022-05-06T16:15:35Z</dcterms:modified>
</cp:coreProperties>
</file>